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8" r:id="rId3"/>
    <p:sldId id="259" r:id="rId4"/>
    <p:sldId id="262" r:id="rId5"/>
    <p:sldId id="261" r:id="rId6"/>
    <p:sldId id="265" r:id="rId7"/>
    <p:sldId id="342" r:id="rId8"/>
    <p:sldId id="284" r:id="rId9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11"/>
      <p:bold r:id="rId12"/>
      <p:italic r:id="rId13"/>
      <p:boldItalic r:id="rId14"/>
    </p:embeddedFont>
    <p:embeddedFont>
      <p:font typeface="Lexend Exa" pitchFamily="2" charset="77"/>
      <p:regular r:id="rId15"/>
      <p:bold r:id="rId16"/>
    </p:embeddedFont>
    <p:embeddedFont>
      <p:font typeface="Red Hat Text" panose="02010503040201060303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BBB"/>
    <a:srgbClr val="595959"/>
    <a:srgbClr val="05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899F6E-569A-4300-8CE3-17239C876734}">
  <a:tblStyle styleId="{B5899F6E-569A-4300-8CE3-17239C876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8"/>
    <p:restoredTop sz="94681"/>
  </p:normalViewPr>
  <p:slideViewPr>
    <p:cSldViewPr snapToGrid="0">
      <p:cViewPr varScale="1">
        <p:scale>
          <a:sx n="125" d="100"/>
          <a:sy n="125" d="100"/>
        </p:scale>
        <p:origin x="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ownloads/Coffe%20Shop%20Analysi-Tshifhiwa%20Tshiko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ownloads/Coffe%20Shop%20Analysi-Tshifhiwa%20Tshiko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ownloads/Coffe%20Shop%20Analysi-Tshifhiwa%20Tshikosi%201.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ownloads/Coffe%20Shop%20Analysi-Tshifhiwa%20Tshikos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shifhiwatshikosi/Downloads/Coffe%20Shop%20Analysi-Tshifhiwa%20Tshikosi%201.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 Shop Analysi-Tshifhiwa Tshikosi.xlsx]Sheet1!PivotTable8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Monthly</a:t>
            </a:r>
            <a:r>
              <a:rPr lang="en-GB" b="1" baseline="0"/>
              <a:t> Revenue by Store location</a:t>
            </a:r>
            <a:endParaRPr lang="en-GB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711FF"/>
          </a:solidFill>
          <a:ln>
            <a:noFill/>
          </a:ln>
          <a:effectLst/>
        </c:spPr>
      </c:pivotFmt>
      <c:pivotFmt>
        <c:idx val="4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03067799629098"/>
          <c:y val="0.15568503793788507"/>
          <c:w val="0.82373973459930749"/>
          <c:h val="0.681303576776589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Sheet1!$B$190:$B$191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F711FF"/>
            </a:solidFill>
            <a:ln>
              <a:noFill/>
            </a:ln>
            <a:effectLst/>
          </c:spPr>
          <c:invertIfNegative val="0"/>
          <c:cat>
            <c:strRef>
              <c:f>Sheet1!$A$192:$A$198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Sheet1!$B$192:$B$198</c:f>
              <c:numCache>
                <c:formatCode>_("R"* #,##0_);_("R"* \(#,##0\);_("R"* "-"_);_(@_)</c:formatCode>
                <c:ptCount val="6"/>
                <c:pt idx="0">
                  <c:v>27905</c:v>
                </c:pt>
                <c:pt idx="1">
                  <c:v>25673</c:v>
                </c:pt>
                <c:pt idx="2">
                  <c:v>33563</c:v>
                </c:pt>
                <c:pt idx="3">
                  <c:v>40277</c:v>
                </c:pt>
                <c:pt idx="4">
                  <c:v>53431</c:v>
                </c:pt>
                <c:pt idx="5">
                  <c:v>56109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A-264B-B2C7-D1AFFC915BE4}"/>
            </c:ext>
          </c:extLst>
        </c:ser>
        <c:ser>
          <c:idx val="1"/>
          <c:order val="1"/>
          <c:tx>
            <c:strRef>
              <c:f>Sheet1!$C$190:$C$191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Sheet1!$A$192:$A$198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Sheet1!$C$192:$C$198</c:f>
              <c:numCache>
                <c:formatCode>_("R"* #,##0_);_("R"* \(#,##0\);_("R"* "-"_);_(@_)</c:formatCode>
                <c:ptCount val="6"/>
                <c:pt idx="0">
                  <c:v>28426</c:v>
                </c:pt>
                <c:pt idx="1">
                  <c:v>26266</c:v>
                </c:pt>
                <c:pt idx="2">
                  <c:v>33825</c:v>
                </c:pt>
                <c:pt idx="3">
                  <c:v>41119</c:v>
                </c:pt>
                <c:pt idx="4">
                  <c:v>53625</c:v>
                </c:pt>
                <c:pt idx="5">
                  <c:v>57983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A-264B-B2C7-D1AFFC915BE4}"/>
            </c:ext>
          </c:extLst>
        </c:ser>
        <c:ser>
          <c:idx val="2"/>
          <c:order val="2"/>
          <c:tx>
            <c:strRef>
              <c:f>Sheet1!$D$190:$D$191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Sheet1!$A$192:$A$198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Sheet1!$D$192:$D$198</c:f>
              <c:numCache>
                <c:formatCode>_("R"* #,##0_);_("R"* \(#,##0\);_("R"* "-"_);_(@_)</c:formatCode>
                <c:ptCount val="6"/>
                <c:pt idx="0">
                  <c:v>27153</c:v>
                </c:pt>
                <c:pt idx="1">
                  <c:v>25838</c:v>
                </c:pt>
                <c:pt idx="2">
                  <c:v>33560</c:v>
                </c:pt>
                <c:pt idx="3">
                  <c:v>39963</c:v>
                </c:pt>
                <c:pt idx="4">
                  <c:v>52686</c:v>
                </c:pt>
                <c:pt idx="5">
                  <c:v>55424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A-264B-B2C7-D1AFFC915B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01179632"/>
        <c:axId val="401181344"/>
      </c:barChart>
      <c:catAx>
        <c:axId val="401179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181344"/>
        <c:crosses val="autoZero"/>
        <c:auto val="1"/>
        <c:lblAlgn val="ctr"/>
        <c:lblOffset val="100"/>
        <c:noMultiLvlLbl val="0"/>
      </c:catAx>
      <c:valAx>
        <c:axId val="401181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R&quot;* #,##0_);_(&quot;R&quot;* \(#,##0\);_(&quot;R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17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alpha val="47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 Shop Analysi-Tshifhiwa Tshikosi.xlsx]Sheet1!PivotTable11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Product Revenue by Store loocation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Sheet1!$B$261:$B$262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F711FF"/>
            </a:solidFill>
            <a:ln>
              <a:noFill/>
            </a:ln>
            <a:effectLst/>
          </c:spPr>
          <c:invertIfNegative val="0"/>
          <c:cat>
            <c:strRef>
              <c:f>Sheet1!$A$263:$A$272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Sheet1!$B$263:$B$272</c:f>
              <c:numCache>
                <c:formatCode>_("R"* #,##0_);_("R"* \(#,##0\);_("R"* "-"_);_(@_)</c:formatCode>
                <c:ptCount val="9"/>
                <c:pt idx="0">
                  <c:v>27702</c:v>
                </c:pt>
                <c:pt idx="1">
                  <c:v>5457</c:v>
                </c:pt>
                <c:pt idx="2">
                  <c:v>90890</c:v>
                </c:pt>
                <c:pt idx="3">
                  <c:v>10250</c:v>
                </c:pt>
                <c:pt idx="4">
                  <c:v>27168</c:v>
                </c:pt>
                <c:pt idx="5">
                  <c:v>1956</c:v>
                </c:pt>
                <c:pt idx="6">
                  <c:v>3221</c:v>
                </c:pt>
                <c:pt idx="7">
                  <c:v>1089</c:v>
                </c:pt>
                <c:pt idx="8">
                  <c:v>69225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B-CA4E-8D2E-9D99B51B6460}"/>
            </c:ext>
          </c:extLst>
        </c:ser>
        <c:ser>
          <c:idx val="1"/>
          <c:order val="1"/>
          <c:tx>
            <c:strRef>
              <c:f>Sheet1!$C$261:$C$262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Sheet1!$A$263:$A$272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Sheet1!$C$263:$C$272</c:f>
              <c:numCache>
                <c:formatCode>_("R"* #,##0_);_("R"* \(#,##0\);_("R"* "-"_);_(@_)</c:formatCode>
                <c:ptCount val="9"/>
                <c:pt idx="0">
                  <c:v>28496</c:v>
                </c:pt>
                <c:pt idx="1">
                  <c:v>1942</c:v>
                </c:pt>
                <c:pt idx="2">
                  <c:v>92261</c:v>
                </c:pt>
                <c:pt idx="3">
                  <c:v>18677</c:v>
                </c:pt>
                <c:pt idx="4">
                  <c:v>24430</c:v>
                </c:pt>
                <c:pt idx="5">
                  <c:v>3224</c:v>
                </c:pt>
                <c:pt idx="6">
                  <c:v>4502</c:v>
                </c:pt>
                <c:pt idx="7">
                  <c:v>1689</c:v>
                </c:pt>
                <c:pt idx="8">
                  <c:v>66023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B-CA4E-8D2E-9D99B51B6460}"/>
            </c:ext>
          </c:extLst>
        </c:ser>
        <c:ser>
          <c:idx val="2"/>
          <c:order val="2"/>
          <c:tx>
            <c:strRef>
              <c:f>Sheet1!$D$261:$D$262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Sheet1!$A$263:$A$272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Sheet1!$D$263:$D$272</c:f>
              <c:numCache>
                <c:formatCode>_("R"* #,##0_);_("R"* \(#,##0\);_("R"* "-"_);_(@_)</c:formatCode>
                <c:ptCount val="9"/>
                <c:pt idx="0">
                  <c:v>29479</c:v>
                </c:pt>
                <c:pt idx="1">
                  <c:v>6208</c:v>
                </c:pt>
                <c:pt idx="2">
                  <c:v>89925</c:v>
                </c:pt>
                <c:pt idx="3">
                  <c:v>11263</c:v>
                </c:pt>
                <c:pt idx="4">
                  <c:v>23201</c:v>
                </c:pt>
                <c:pt idx="5">
                  <c:v>4163</c:v>
                </c:pt>
                <c:pt idx="6">
                  <c:v>3575</c:v>
                </c:pt>
                <c:pt idx="7">
                  <c:v>1627</c:v>
                </c:pt>
                <c:pt idx="8">
                  <c:v>65183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B-CA4E-8D2E-9D99B51B6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300343119"/>
        <c:axId val="1495301503"/>
      </c:barChart>
      <c:catAx>
        <c:axId val="130034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301503"/>
        <c:crosses val="autoZero"/>
        <c:auto val="1"/>
        <c:lblAlgn val="ctr"/>
        <c:lblOffset val="100"/>
        <c:noMultiLvlLbl val="0"/>
      </c:catAx>
      <c:valAx>
        <c:axId val="149530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R&quot;* #,##0_);_(&quot;R&quot;* \(#,##0\);_(&quot;R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34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alpha val="47644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 Shop Analysi-Tshifhiwa Tshikosi 1..xlsx]Sheet1!PivotTable10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Time</a:t>
            </a:r>
            <a:r>
              <a:rPr lang="en-GB" baseline="0"/>
              <a:t> Buckets Revenue by Store location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711F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Sheet1!$B$236:$B$237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rgbClr val="F711FF"/>
            </a:solidFill>
            <a:ln>
              <a:noFill/>
            </a:ln>
            <a:effectLst/>
          </c:spPr>
          <c:invertIfNegative val="0"/>
          <c:cat>
            <c:strRef>
              <c:f>Sheet1!$A$238:$A$243</c:f>
              <c:strCache>
                <c:ptCount val="5"/>
                <c:pt idx="0">
                  <c:v>Early Morning: 6am-9am</c:v>
                </c:pt>
                <c:pt idx="1">
                  <c:v>Morning: 9am-12pm</c:v>
                </c:pt>
                <c:pt idx="2">
                  <c:v>Afternoon: 12pm-4pm</c:v>
                </c:pt>
                <c:pt idx="3">
                  <c:v>Evening: 4pm-8pm</c:v>
                </c:pt>
                <c:pt idx="4">
                  <c:v>Night: +8pm</c:v>
                </c:pt>
              </c:strCache>
            </c:strRef>
          </c:cat>
          <c:val>
            <c:numRef>
              <c:f>Sheet1!$B$238:$B$243</c:f>
              <c:numCache>
                <c:formatCode>_("R"* #,##0_);_("R"* \(#,##0\);_("R"* "-"_);_(@_)</c:formatCode>
                <c:ptCount val="5"/>
                <c:pt idx="0">
                  <c:v>42657</c:v>
                </c:pt>
                <c:pt idx="1">
                  <c:v>64324</c:v>
                </c:pt>
                <c:pt idx="2">
                  <c:v>63776</c:v>
                </c:pt>
                <c:pt idx="3">
                  <c:v>66201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5A-CE44-B87B-F11E28BFC619}"/>
            </c:ext>
          </c:extLst>
        </c:ser>
        <c:ser>
          <c:idx val="1"/>
          <c:order val="1"/>
          <c:tx>
            <c:strRef>
              <c:f>Sheet1!$C$236:$C$237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Sheet1!$A$238:$A$243</c:f>
              <c:strCache>
                <c:ptCount val="5"/>
                <c:pt idx="0">
                  <c:v>Early Morning: 6am-9am</c:v>
                </c:pt>
                <c:pt idx="1">
                  <c:v>Morning: 9am-12pm</c:v>
                </c:pt>
                <c:pt idx="2">
                  <c:v>Afternoon: 12pm-4pm</c:v>
                </c:pt>
                <c:pt idx="3">
                  <c:v>Evening: 4pm-8pm</c:v>
                </c:pt>
                <c:pt idx="4">
                  <c:v>Night: +8pm</c:v>
                </c:pt>
              </c:strCache>
            </c:strRef>
          </c:cat>
          <c:val>
            <c:numRef>
              <c:f>Sheet1!$C$238:$C$243</c:f>
              <c:numCache>
                <c:formatCode>_("R"* #,##0_);_("R"* \(#,##0\);_("R"* "-"_);_(@_)</c:formatCode>
                <c:ptCount val="5"/>
                <c:pt idx="0">
                  <c:v>56083</c:v>
                </c:pt>
                <c:pt idx="1">
                  <c:v>85821</c:v>
                </c:pt>
                <c:pt idx="2">
                  <c:v>48117</c:v>
                </c:pt>
                <c:pt idx="3">
                  <c:v>48523</c:v>
                </c:pt>
                <c:pt idx="4">
                  <c:v>2700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5A-CE44-B87B-F11E28BFC619}"/>
            </c:ext>
          </c:extLst>
        </c:ser>
        <c:ser>
          <c:idx val="2"/>
          <c:order val="2"/>
          <c:tx>
            <c:strRef>
              <c:f>Sheet1!$D$236:$D$237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Sheet1!$A$238:$A$243</c:f>
              <c:strCache>
                <c:ptCount val="5"/>
                <c:pt idx="0">
                  <c:v>Early Morning: 6am-9am</c:v>
                </c:pt>
                <c:pt idx="1">
                  <c:v>Morning: 9am-12pm</c:v>
                </c:pt>
                <c:pt idx="2">
                  <c:v>Afternoon: 12pm-4pm</c:v>
                </c:pt>
                <c:pt idx="3">
                  <c:v>Evening: 4pm-8pm</c:v>
                </c:pt>
                <c:pt idx="4">
                  <c:v>Night: +8pm</c:v>
                </c:pt>
              </c:strCache>
            </c:strRef>
          </c:cat>
          <c:val>
            <c:numRef>
              <c:f>Sheet1!$D$238:$D$243</c:f>
              <c:numCache>
                <c:formatCode>_("R"* #,##0_);_("R"* \(#,##0\);_("R"* "-"_);_(@_)</c:formatCode>
                <c:ptCount val="5"/>
                <c:pt idx="0">
                  <c:v>72529</c:v>
                </c:pt>
                <c:pt idx="1">
                  <c:v>73988</c:v>
                </c:pt>
                <c:pt idx="2">
                  <c:v>55308</c:v>
                </c:pt>
                <c:pt idx="3">
                  <c:v>32498</c:v>
                </c:pt>
                <c:pt idx="4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5A-CE44-B87B-F11E28BFC6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569749215"/>
        <c:axId val="1569750927"/>
      </c:barChart>
      <c:catAx>
        <c:axId val="1569749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750927"/>
        <c:crosses val="autoZero"/>
        <c:auto val="1"/>
        <c:lblAlgn val="ctr"/>
        <c:lblOffset val="100"/>
        <c:noMultiLvlLbl val="0"/>
      </c:catAx>
      <c:valAx>
        <c:axId val="156975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R&quot;* #,##0_);_(&quot;R&quot;* \(#,##0\);_(&quot;R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74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alpha val="50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 Shop Analysi-Tshifhiwa Tshikosi.xlsx]Sheet1!PivotTable12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Regional Revenue By Hour of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circle"/>
          <c:size val="5"/>
          <c:spPr>
            <a:solidFill>
              <a:srgbClr val="F711FF"/>
            </a:solidFill>
            <a:ln w="9525">
              <a:solidFill>
                <a:srgbClr val="F711FF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circle"/>
          <c:size val="5"/>
          <c:spPr>
            <a:solidFill>
              <a:srgbClr val="7030A0"/>
            </a:solidFill>
            <a:ln w="9525">
              <a:solidFill>
                <a:srgbClr val="7030A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circle"/>
          <c:size val="5"/>
          <c:spPr>
            <a:solidFill>
              <a:srgbClr val="F711FF"/>
            </a:solidFill>
            <a:ln w="9525">
              <a:solidFill>
                <a:srgbClr val="F711FF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circle"/>
          <c:size val="5"/>
          <c:spPr>
            <a:solidFill>
              <a:srgbClr val="7030A0"/>
            </a:solidFill>
            <a:ln w="9525">
              <a:solidFill>
                <a:srgbClr val="7030A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circle"/>
          <c:size val="5"/>
          <c:spPr>
            <a:solidFill>
              <a:srgbClr val="F711FF"/>
            </a:solidFill>
            <a:ln w="9525">
              <a:solidFill>
                <a:srgbClr val="F711FF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circle"/>
          <c:size val="5"/>
          <c:spPr>
            <a:solidFill>
              <a:srgbClr val="00B0F0"/>
            </a:solidFill>
            <a:ln w="9525">
              <a:solidFill>
                <a:srgbClr val="00B0F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circle"/>
          <c:size val="5"/>
          <c:spPr>
            <a:solidFill>
              <a:srgbClr val="7030A0"/>
            </a:solidFill>
            <a:ln w="9525">
              <a:solidFill>
                <a:srgbClr val="7030A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Sheet1!$B$284:$B$285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F711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711FF"/>
              </a:solidFill>
              <a:ln w="9525">
                <a:solidFill>
                  <a:srgbClr val="F711FF"/>
                </a:solidFill>
              </a:ln>
              <a:effectLst/>
            </c:spPr>
          </c:marker>
          <c:cat>
            <c:strRef>
              <c:f>Sheet1!$A$286:$A$301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Sheet1!$B$286:$B$301</c:f>
              <c:numCache>
                <c:formatCode>_("R"* #,##0_);_("R"* \(#,##0\);_("R"* "-"_);_(@_)</c:formatCode>
                <c:ptCount val="15"/>
                <c:pt idx="1">
                  <c:v>19444</c:v>
                </c:pt>
                <c:pt idx="2">
                  <c:v>23213</c:v>
                </c:pt>
                <c:pt idx="3">
                  <c:v>23622</c:v>
                </c:pt>
                <c:pt idx="4">
                  <c:v>24859</c:v>
                </c:pt>
                <c:pt idx="5">
                  <c:v>15843</c:v>
                </c:pt>
                <c:pt idx="6">
                  <c:v>16007</c:v>
                </c:pt>
                <c:pt idx="7">
                  <c:v>16299</c:v>
                </c:pt>
                <c:pt idx="8">
                  <c:v>15515</c:v>
                </c:pt>
                <c:pt idx="9">
                  <c:v>15955</c:v>
                </c:pt>
                <c:pt idx="10">
                  <c:v>16495</c:v>
                </c:pt>
                <c:pt idx="11">
                  <c:v>16147</c:v>
                </c:pt>
                <c:pt idx="12">
                  <c:v>16285</c:v>
                </c:pt>
                <c:pt idx="13">
                  <c:v>17274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47-FF4B-8C53-EAB489A3E67A}"/>
            </c:ext>
          </c:extLst>
        </c:ser>
        <c:ser>
          <c:idx val="1"/>
          <c:order val="1"/>
          <c:tx>
            <c:strRef>
              <c:f>Sheet1!$C$284:$C$285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Sheet1!$A$286:$A$301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Sheet1!$C$286:$C$301</c:f>
              <c:numCache>
                <c:formatCode>_("R"* #,##0_);_("R"* \(#,##0\);_("R"* "-"_);_(@_)</c:formatCode>
                <c:ptCount val="15"/>
                <c:pt idx="0">
                  <c:v>7718</c:v>
                </c:pt>
                <c:pt idx="1">
                  <c:v>16256</c:v>
                </c:pt>
                <c:pt idx="2">
                  <c:v>32109</c:v>
                </c:pt>
                <c:pt idx="3">
                  <c:v>33404</c:v>
                </c:pt>
                <c:pt idx="4">
                  <c:v>34133</c:v>
                </c:pt>
                <c:pt idx="5">
                  <c:v>18284</c:v>
                </c:pt>
                <c:pt idx="6">
                  <c:v>11599</c:v>
                </c:pt>
                <c:pt idx="7">
                  <c:v>12349</c:v>
                </c:pt>
                <c:pt idx="8">
                  <c:v>12606</c:v>
                </c:pt>
                <c:pt idx="9">
                  <c:v>11563</c:v>
                </c:pt>
                <c:pt idx="10">
                  <c:v>12288</c:v>
                </c:pt>
                <c:pt idx="11">
                  <c:v>13095</c:v>
                </c:pt>
                <c:pt idx="12">
                  <c:v>12112</c:v>
                </c:pt>
                <c:pt idx="13">
                  <c:v>11028</c:v>
                </c:pt>
                <c:pt idx="14">
                  <c:v>2700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47-FF4B-8C53-EAB489A3E67A}"/>
            </c:ext>
          </c:extLst>
        </c:ser>
        <c:ser>
          <c:idx val="2"/>
          <c:order val="2"/>
          <c:tx>
            <c:strRef>
              <c:f>Sheet1!$D$284:$D$285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Sheet1!$A$286:$A$301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Sheet1!$D$286:$D$301</c:f>
              <c:numCache>
                <c:formatCode>_("R"* #,##0_);_("R"* \(#,##0\);_("R"* "-"_);_(@_)</c:formatCode>
                <c:ptCount val="15"/>
                <c:pt idx="0">
                  <c:v>14612</c:v>
                </c:pt>
                <c:pt idx="1">
                  <c:v>29025</c:v>
                </c:pt>
                <c:pt idx="2">
                  <c:v>28892</c:v>
                </c:pt>
                <c:pt idx="3">
                  <c:v>29647</c:v>
                </c:pt>
                <c:pt idx="4">
                  <c:v>31177</c:v>
                </c:pt>
                <c:pt idx="5">
                  <c:v>13164</c:v>
                </c:pt>
                <c:pt idx="6">
                  <c:v>13456</c:v>
                </c:pt>
                <c:pt idx="7">
                  <c:v>12634</c:v>
                </c:pt>
                <c:pt idx="8">
                  <c:v>14122</c:v>
                </c:pt>
                <c:pt idx="9">
                  <c:v>15096</c:v>
                </c:pt>
                <c:pt idx="10">
                  <c:v>13330</c:v>
                </c:pt>
                <c:pt idx="11">
                  <c:v>11783</c:v>
                </c:pt>
                <c:pt idx="12">
                  <c:v>6635</c:v>
                </c:pt>
                <c:pt idx="13">
                  <c:v>750</c:v>
                </c:pt>
                <c:pt idx="14">
                  <c:v>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47-FF4B-8C53-EAB489A3E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9723184"/>
        <c:axId val="42712240"/>
      </c:lineChart>
      <c:catAx>
        <c:axId val="211972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12240"/>
        <c:crosses val="autoZero"/>
        <c:auto val="1"/>
        <c:lblAlgn val="ctr"/>
        <c:lblOffset val="100"/>
        <c:noMultiLvlLbl val="0"/>
      </c:catAx>
      <c:valAx>
        <c:axId val="4271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R&quot;* #,##0_);_(&quot;R&quot;* \(#,##0\);_(&quot;R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72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alpha val="4833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 Shop Analysi-Tshifhiwa Tshikosi 1..xlsx]Sheet1!PivotTable7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Daily Revenue Trend by Store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F711FF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00B0F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rgbClr val="7030A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rgbClr val="F711FF"/>
              </a:solidFill>
              <a:round/>
            </a:ln>
            <a:effectLst/>
          </c:spPr>
          <c:marker>
            <c:symbol val="none"/>
          </c:marker>
          <c:cat>
            <c:strRef>
              <c:f>Sheet1!$A$5:$A$186</c:f>
              <c:strCache>
                <c:ptCount val="181"/>
                <c:pt idx="0">
                  <c:v>1/13/23</c:v>
                </c:pt>
                <c:pt idx="1">
                  <c:v>1/14/23</c:v>
                </c:pt>
                <c:pt idx="2">
                  <c:v>1/15/23</c:v>
                </c:pt>
                <c:pt idx="3">
                  <c:v>1/16/23</c:v>
                </c:pt>
                <c:pt idx="4">
                  <c:v>1/17/23</c:v>
                </c:pt>
                <c:pt idx="5">
                  <c:v>1/18/23</c:v>
                </c:pt>
                <c:pt idx="6">
                  <c:v>1/19/23</c:v>
                </c:pt>
                <c:pt idx="7">
                  <c:v>1/20/23</c:v>
                </c:pt>
                <c:pt idx="8">
                  <c:v>1/21/23</c:v>
                </c:pt>
                <c:pt idx="9">
                  <c:v>1/22/23</c:v>
                </c:pt>
                <c:pt idx="10">
                  <c:v>1/23/23</c:v>
                </c:pt>
                <c:pt idx="11">
                  <c:v>1/24/23</c:v>
                </c:pt>
                <c:pt idx="12">
                  <c:v>1/25/23</c:v>
                </c:pt>
                <c:pt idx="13">
                  <c:v>1/26/23</c:v>
                </c:pt>
                <c:pt idx="14">
                  <c:v>1/27/23</c:v>
                </c:pt>
                <c:pt idx="15">
                  <c:v>1/28/23</c:v>
                </c:pt>
                <c:pt idx="16">
                  <c:v>1/29/23</c:v>
                </c:pt>
                <c:pt idx="17">
                  <c:v>1/30/23</c:v>
                </c:pt>
                <c:pt idx="18">
                  <c:v>1/31/23</c:v>
                </c:pt>
                <c:pt idx="19">
                  <c:v>2/13/23</c:v>
                </c:pt>
                <c:pt idx="20">
                  <c:v>2/14/23</c:v>
                </c:pt>
                <c:pt idx="21">
                  <c:v>2/15/23</c:v>
                </c:pt>
                <c:pt idx="22">
                  <c:v>2/16/23</c:v>
                </c:pt>
                <c:pt idx="23">
                  <c:v>2/17/23</c:v>
                </c:pt>
                <c:pt idx="24">
                  <c:v>2/18/23</c:v>
                </c:pt>
                <c:pt idx="25">
                  <c:v>2/19/23</c:v>
                </c:pt>
                <c:pt idx="26">
                  <c:v>2/20/23</c:v>
                </c:pt>
                <c:pt idx="27">
                  <c:v>2/21/23</c:v>
                </c:pt>
                <c:pt idx="28">
                  <c:v>2/22/23</c:v>
                </c:pt>
                <c:pt idx="29">
                  <c:v>2/23/23</c:v>
                </c:pt>
                <c:pt idx="30">
                  <c:v>2/24/23</c:v>
                </c:pt>
                <c:pt idx="31">
                  <c:v>2/25/23</c:v>
                </c:pt>
                <c:pt idx="32">
                  <c:v>2/26/23</c:v>
                </c:pt>
                <c:pt idx="33">
                  <c:v>2/27/23</c:v>
                </c:pt>
                <c:pt idx="34">
                  <c:v>2/28/23</c:v>
                </c:pt>
                <c:pt idx="35">
                  <c:v>3/13/23</c:v>
                </c:pt>
                <c:pt idx="36">
                  <c:v>3/14/23</c:v>
                </c:pt>
                <c:pt idx="37">
                  <c:v>3/15/23</c:v>
                </c:pt>
                <c:pt idx="38">
                  <c:v>3/16/23</c:v>
                </c:pt>
                <c:pt idx="39">
                  <c:v>3/17/23</c:v>
                </c:pt>
                <c:pt idx="40">
                  <c:v>3/18/23</c:v>
                </c:pt>
                <c:pt idx="41">
                  <c:v>3/19/23</c:v>
                </c:pt>
                <c:pt idx="42">
                  <c:v>3/20/23</c:v>
                </c:pt>
                <c:pt idx="43">
                  <c:v>3/21/23</c:v>
                </c:pt>
                <c:pt idx="44">
                  <c:v>3/22/23</c:v>
                </c:pt>
                <c:pt idx="45">
                  <c:v>3/23/23</c:v>
                </c:pt>
                <c:pt idx="46">
                  <c:v>3/24/23</c:v>
                </c:pt>
                <c:pt idx="47">
                  <c:v>3/25/23</c:v>
                </c:pt>
                <c:pt idx="48">
                  <c:v>3/26/23</c:v>
                </c:pt>
                <c:pt idx="49">
                  <c:v>3/27/23</c:v>
                </c:pt>
                <c:pt idx="50">
                  <c:v>3/28/23</c:v>
                </c:pt>
                <c:pt idx="51">
                  <c:v>3/29/23</c:v>
                </c:pt>
                <c:pt idx="52">
                  <c:v>3/30/23</c:v>
                </c:pt>
                <c:pt idx="53">
                  <c:v>3/31/23</c:v>
                </c:pt>
                <c:pt idx="54">
                  <c:v>4/13/23</c:v>
                </c:pt>
                <c:pt idx="55">
                  <c:v>4/14/23</c:v>
                </c:pt>
                <c:pt idx="56">
                  <c:v>4/15/23</c:v>
                </c:pt>
                <c:pt idx="57">
                  <c:v>4/16/23</c:v>
                </c:pt>
                <c:pt idx="58">
                  <c:v>4/17/23</c:v>
                </c:pt>
                <c:pt idx="59">
                  <c:v>4/18/23</c:v>
                </c:pt>
                <c:pt idx="60">
                  <c:v>4/19/23</c:v>
                </c:pt>
                <c:pt idx="61">
                  <c:v>4/20/23</c:v>
                </c:pt>
                <c:pt idx="62">
                  <c:v>4/21/23</c:v>
                </c:pt>
                <c:pt idx="63">
                  <c:v>4/22/23</c:v>
                </c:pt>
                <c:pt idx="64">
                  <c:v>4/23/23</c:v>
                </c:pt>
                <c:pt idx="65">
                  <c:v>4/24/23</c:v>
                </c:pt>
                <c:pt idx="66">
                  <c:v>4/25/23</c:v>
                </c:pt>
                <c:pt idx="67">
                  <c:v>4/26/23</c:v>
                </c:pt>
                <c:pt idx="68">
                  <c:v>4/27/23</c:v>
                </c:pt>
                <c:pt idx="69">
                  <c:v>4/28/23</c:v>
                </c:pt>
                <c:pt idx="70">
                  <c:v>4/29/23</c:v>
                </c:pt>
                <c:pt idx="71">
                  <c:v>4/30/23</c:v>
                </c:pt>
                <c:pt idx="72">
                  <c:v>5/13/23</c:v>
                </c:pt>
                <c:pt idx="73">
                  <c:v>5/14/23</c:v>
                </c:pt>
                <c:pt idx="74">
                  <c:v>5/15/23</c:v>
                </c:pt>
                <c:pt idx="75">
                  <c:v>5/16/23</c:v>
                </c:pt>
                <c:pt idx="76">
                  <c:v>5/17/23</c:v>
                </c:pt>
                <c:pt idx="77">
                  <c:v>5/18/23</c:v>
                </c:pt>
                <c:pt idx="78">
                  <c:v>5/19/23</c:v>
                </c:pt>
                <c:pt idx="79">
                  <c:v>5/20/23</c:v>
                </c:pt>
                <c:pt idx="80">
                  <c:v>5/21/23</c:v>
                </c:pt>
                <c:pt idx="81">
                  <c:v>5/22/23</c:v>
                </c:pt>
                <c:pt idx="82">
                  <c:v>5/23/23</c:v>
                </c:pt>
                <c:pt idx="83">
                  <c:v>5/24/23</c:v>
                </c:pt>
                <c:pt idx="84">
                  <c:v>5/25/23</c:v>
                </c:pt>
                <c:pt idx="85">
                  <c:v>5/26/23</c:v>
                </c:pt>
                <c:pt idx="86">
                  <c:v>5/27/23</c:v>
                </c:pt>
                <c:pt idx="87">
                  <c:v>5/28/23</c:v>
                </c:pt>
                <c:pt idx="88">
                  <c:v>5/29/23</c:v>
                </c:pt>
                <c:pt idx="89">
                  <c:v>5/30/23</c:v>
                </c:pt>
                <c:pt idx="90">
                  <c:v>5/31/23</c:v>
                </c:pt>
                <c:pt idx="91">
                  <c:v>6/13/23</c:v>
                </c:pt>
                <c:pt idx="92">
                  <c:v>6/14/23</c:v>
                </c:pt>
                <c:pt idx="93">
                  <c:v>6/15/23</c:v>
                </c:pt>
                <c:pt idx="94">
                  <c:v>6/16/23</c:v>
                </c:pt>
                <c:pt idx="95">
                  <c:v>6/17/23</c:v>
                </c:pt>
                <c:pt idx="96">
                  <c:v>6/18/23</c:v>
                </c:pt>
                <c:pt idx="97">
                  <c:v>6/19/23</c:v>
                </c:pt>
                <c:pt idx="98">
                  <c:v>6/20/23</c:v>
                </c:pt>
                <c:pt idx="99">
                  <c:v>6/21/23</c:v>
                </c:pt>
                <c:pt idx="100">
                  <c:v>6/22/23</c:v>
                </c:pt>
                <c:pt idx="101">
                  <c:v>6/23/23</c:v>
                </c:pt>
                <c:pt idx="102">
                  <c:v>6/24/23</c:v>
                </c:pt>
                <c:pt idx="103">
                  <c:v>6/25/23</c:v>
                </c:pt>
                <c:pt idx="104">
                  <c:v>6/26/23</c:v>
                </c:pt>
                <c:pt idx="105">
                  <c:v>6/27/23</c:v>
                </c:pt>
                <c:pt idx="106">
                  <c:v>6/28/23</c:v>
                </c:pt>
                <c:pt idx="107">
                  <c:v>6/29/23</c:v>
                </c:pt>
                <c:pt idx="108">
                  <c:v>6/30/23</c:v>
                </c:pt>
                <c:pt idx="109">
                  <c:v>2001/01/23</c:v>
                </c:pt>
                <c:pt idx="110">
                  <c:v>2001/02/23</c:v>
                </c:pt>
                <c:pt idx="111">
                  <c:v>2001/03/23</c:v>
                </c:pt>
                <c:pt idx="112">
                  <c:v>2001/04/23</c:v>
                </c:pt>
                <c:pt idx="113">
                  <c:v>2001/05/23</c:v>
                </c:pt>
                <c:pt idx="114">
                  <c:v>2001/06/23</c:v>
                </c:pt>
                <c:pt idx="115">
                  <c:v>2001/07/23</c:v>
                </c:pt>
                <c:pt idx="116">
                  <c:v>2001/08/23</c:v>
                </c:pt>
                <c:pt idx="117">
                  <c:v>2001/09/23</c:v>
                </c:pt>
                <c:pt idx="118">
                  <c:v>2001/10/23</c:v>
                </c:pt>
                <c:pt idx="119">
                  <c:v>2001/11/23</c:v>
                </c:pt>
                <c:pt idx="120">
                  <c:v>2001/12/23</c:v>
                </c:pt>
                <c:pt idx="121">
                  <c:v>2002/01/23</c:v>
                </c:pt>
                <c:pt idx="122">
                  <c:v>2002/02/23</c:v>
                </c:pt>
                <c:pt idx="123">
                  <c:v>2002/03/23</c:v>
                </c:pt>
                <c:pt idx="124">
                  <c:v>2002/04/23</c:v>
                </c:pt>
                <c:pt idx="125">
                  <c:v>2002/05/23</c:v>
                </c:pt>
                <c:pt idx="126">
                  <c:v>2002/06/23</c:v>
                </c:pt>
                <c:pt idx="127">
                  <c:v>2002/07/23</c:v>
                </c:pt>
                <c:pt idx="128">
                  <c:v>2002/08/23</c:v>
                </c:pt>
                <c:pt idx="129">
                  <c:v>2002/09/23</c:v>
                </c:pt>
                <c:pt idx="130">
                  <c:v>2002/10/23</c:v>
                </c:pt>
                <c:pt idx="131">
                  <c:v>2002/11/23</c:v>
                </c:pt>
                <c:pt idx="132">
                  <c:v>2002/12/23</c:v>
                </c:pt>
                <c:pt idx="133">
                  <c:v>2003/01/23</c:v>
                </c:pt>
                <c:pt idx="134">
                  <c:v>2003/02/23</c:v>
                </c:pt>
                <c:pt idx="135">
                  <c:v>2003/03/23</c:v>
                </c:pt>
                <c:pt idx="136">
                  <c:v>2003/04/23</c:v>
                </c:pt>
                <c:pt idx="137">
                  <c:v>2003/05/23</c:v>
                </c:pt>
                <c:pt idx="138">
                  <c:v>2003/06/23</c:v>
                </c:pt>
                <c:pt idx="139">
                  <c:v>2003/07/23</c:v>
                </c:pt>
                <c:pt idx="140">
                  <c:v>2003/08/23</c:v>
                </c:pt>
                <c:pt idx="141">
                  <c:v>2003/09/23</c:v>
                </c:pt>
                <c:pt idx="142">
                  <c:v>2003/10/23</c:v>
                </c:pt>
                <c:pt idx="143">
                  <c:v>2003/11/23</c:v>
                </c:pt>
                <c:pt idx="144">
                  <c:v>2003/12/23</c:v>
                </c:pt>
                <c:pt idx="145">
                  <c:v>2004/01/23</c:v>
                </c:pt>
                <c:pt idx="146">
                  <c:v>2004/02/23</c:v>
                </c:pt>
                <c:pt idx="147">
                  <c:v>2004/03/23</c:v>
                </c:pt>
                <c:pt idx="148">
                  <c:v>2004/04/23</c:v>
                </c:pt>
                <c:pt idx="149">
                  <c:v>2004/05/23</c:v>
                </c:pt>
                <c:pt idx="150">
                  <c:v>2004/06/23</c:v>
                </c:pt>
                <c:pt idx="151">
                  <c:v>2004/07/23</c:v>
                </c:pt>
                <c:pt idx="152">
                  <c:v>2004/08/23</c:v>
                </c:pt>
                <c:pt idx="153">
                  <c:v>2004/09/23</c:v>
                </c:pt>
                <c:pt idx="154">
                  <c:v>2004/10/23</c:v>
                </c:pt>
                <c:pt idx="155">
                  <c:v>2004/11/23</c:v>
                </c:pt>
                <c:pt idx="156">
                  <c:v>2004/12/23</c:v>
                </c:pt>
                <c:pt idx="157">
                  <c:v>2005/01/23</c:v>
                </c:pt>
                <c:pt idx="158">
                  <c:v>2005/02/23</c:v>
                </c:pt>
                <c:pt idx="159">
                  <c:v>2005/03/23</c:v>
                </c:pt>
                <c:pt idx="160">
                  <c:v>2005/04/23</c:v>
                </c:pt>
                <c:pt idx="161">
                  <c:v>2005/05/23</c:v>
                </c:pt>
                <c:pt idx="162">
                  <c:v>2005/06/23</c:v>
                </c:pt>
                <c:pt idx="163">
                  <c:v>2005/07/23</c:v>
                </c:pt>
                <c:pt idx="164">
                  <c:v>2005/08/23</c:v>
                </c:pt>
                <c:pt idx="165">
                  <c:v>2005/09/23</c:v>
                </c:pt>
                <c:pt idx="166">
                  <c:v>2005/10/23</c:v>
                </c:pt>
                <c:pt idx="167">
                  <c:v>2005/11/23</c:v>
                </c:pt>
                <c:pt idx="168">
                  <c:v>2005/12/23</c:v>
                </c:pt>
                <c:pt idx="169">
                  <c:v>2006/01/23</c:v>
                </c:pt>
                <c:pt idx="170">
                  <c:v>2006/02/23</c:v>
                </c:pt>
                <c:pt idx="171">
                  <c:v>2006/03/23</c:v>
                </c:pt>
                <c:pt idx="172">
                  <c:v>2006/04/23</c:v>
                </c:pt>
                <c:pt idx="173">
                  <c:v>2006/05/23</c:v>
                </c:pt>
                <c:pt idx="174">
                  <c:v>2006/06/23</c:v>
                </c:pt>
                <c:pt idx="175">
                  <c:v>2006/07/23</c:v>
                </c:pt>
                <c:pt idx="176">
                  <c:v>2006/08/23</c:v>
                </c:pt>
                <c:pt idx="177">
                  <c:v>2006/09/23</c:v>
                </c:pt>
                <c:pt idx="178">
                  <c:v>2006/10/23</c:v>
                </c:pt>
                <c:pt idx="179">
                  <c:v>2006/11/23</c:v>
                </c:pt>
                <c:pt idx="180">
                  <c:v>2006/12/23</c:v>
                </c:pt>
              </c:strCache>
            </c:strRef>
          </c:cat>
          <c:val>
            <c:numRef>
              <c:f>Sheet1!$B$5:$B$186</c:f>
              <c:numCache>
                <c:formatCode>_("R"* #,##0_);_("R"* \(#,##0\);_("R"* "-"_);_(@_)</c:formatCode>
                <c:ptCount val="181"/>
                <c:pt idx="0">
                  <c:v>727</c:v>
                </c:pt>
                <c:pt idx="1">
                  <c:v>783</c:v>
                </c:pt>
                <c:pt idx="2">
                  <c:v>1371</c:v>
                </c:pt>
                <c:pt idx="3">
                  <c:v>1051</c:v>
                </c:pt>
                <c:pt idx="4">
                  <c:v>1097</c:v>
                </c:pt>
                <c:pt idx="5">
                  <c:v>1085</c:v>
                </c:pt>
                <c:pt idx="6">
                  <c:v>1102</c:v>
                </c:pt>
                <c:pt idx="7">
                  <c:v>903</c:v>
                </c:pt>
                <c:pt idx="8">
                  <c:v>1007</c:v>
                </c:pt>
                <c:pt idx="9">
                  <c:v>761</c:v>
                </c:pt>
                <c:pt idx="10">
                  <c:v>949</c:v>
                </c:pt>
                <c:pt idx="11">
                  <c:v>944</c:v>
                </c:pt>
                <c:pt idx="12">
                  <c:v>960</c:v>
                </c:pt>
                <c:pt idx="13">
                  <c:v>963</c:v>
                </c:pt>
                <c:pt idx="14">
                  <c:v>856</c:v>
                </c:pt>
                <c:pt idx="15">
                  <c:v>747</c:v>
                </c:pt>
                <c:pt idx="16">
                  <c:v>836</c:v>
                </c:pt>
                <c:pt idx="17">
                  <c:v>888</c:v>
                </c:pt>
                <c:pt idx="18">
                  <c:v>818</c:v>
                </c:pt>
                <c:pt idx="19">
                  <c:v>660</c:v>
                </c:pt>
                <c:pt idx="20">
                  <c:v>765</c:v>
                </c:pt>
                <c:pt idx="21">
                  <c:v>1275</c:v>
                </c:pt>
                <c:pt idx="22">
                  <c:v>1218</c:v>
                </c:pt>
                <c:pt idx="23">
                  <c:v>991</c:v>
                </c:pt>
                <c:pt idx="24">
                  <c:v>1090</c:v>
                </c:pt>
                <c:pt idx="25">
                  <c:v>1197</c:v>
                </c:pt>
                <c:pt idx="26">
                  <c:v>790</c:v>
                </c:pt>
                <c:pt idx="27">
                  <c:v>884</c:v>
                </c:pt>
                <c:pt idx="28">
                  <c:v>1062</c:v>
                </c:pt>
                <c:pt idx="29">
                  <c:v>926</c:v>
                </c:pt>
                <c:pt idx="30">
                  <c:v>1012</c:v>
                </c:pt>
                <c:pt idx="31">
                  <c:v>833</c:v>
                </c:pt>
                <c:pt idx="32">
                  <c:v>1054</c:v>
                </c:pt>
                <c:pt idx="33">
                  <c:v>955</c:v>
                </c:pt>
                <c:pt idx="34">
                  <c:v>858</c:v>
                </c:pt>
                <c:pt idx="35">
                  <c:v>865</c:v>
                </c:pt>
                <c:pt idx="36">
                  <c:v>986</c:v>
                </c:pt>
                <c:pt idx="37">
                  <c:v>1445</c:v>
                </c:pt>
                <c:pt idx="38">
                  <c:v>1177</c:v>
                </c:pt>
                <c:pt idx="39">
                  <c:v>1461</c:v>
                </c:pt>
                <c:pt idx="40">
                  <c:v>1237</c:v>
                </c:pt>
                <c:pt idx="41">
                  <c:v>1522</c:v>
                </c:pt>
                <c:pt idx="42">
                  <c:v>1149</c:v>
                </c:pt>
                <c:pt idx="43">
                  <c:v>856</c:v>
                </c:pt>
                <c:pt idx="44">
                  <c:v>1154</c:v>
                </c:pt>
                <c:pt idx="45">
                  <c:v>1084</c:v>
                </c:pt>
                <c:pt idx="46">
                  <c:v>1144</c:v>
                </c:pt>
                <c:pt idx="47">
                  <c:v>1051</c:v>
                </c:pt>
                <c:pt idx="48">
                  <c:v>1232</c:v>
                </c:pt>
                <c:pt idx="49">
                  <c:v>1147</c:v>
                </c:pt>
                <c:pt idx="50">
                  <c:v>985</c:v>
                </c:pt>
                <c:pt idx="51">
                  <c:v>1004</c:v>
                </c:pt>
                <c:pt idx="52">
                  <c:v>989</c:v>
                </c:pt>
                <c:pt idx="53">
                  <c:v>936</c:v>
                </c:pt>
                <c:pt idx="54">
                  <c:v>1096</c:v>
                </c:pt>
                <c:pt idx="55">
                  <c:v>1220</c:v>
                </c:pt>
                <c:pt idx="56">
                  <c:v>1648</c:v>
                </c:pt>
                <c:pt idx="57">
                  <c:v>1516</c:v>
                </c:pt>
                <c:pt idx="58">
                  <c:v>1568</c:v>
                </c:pt>
                <c:pt idx="59">
                  <c:v>1637</c:v>
                </c:pt>
                <c:pt idx="60">
                  <c:v>1764</c:v>
                </c:pt>
                <c:pt idx="61">
                  <c:v>1201</c:v>
                </c:pt>
                <c:pt idx="62">
                  <c:v>1118</c:v>
                </c:pt>
                <c:pt idx="63">
                  <c:v>1316</c:v>
                </c:pt>
                <c:pt idx="64">
                  <c:v>1413</c:v>
                </c:pt>
                <c:pt idx="65">
                  <c:v>1568</c:v>
                </c:pt>
                <c:pt idx="66">
                  <c:v>1336</c:v>
                </c:pt>
                <c:pt idx="67">
                  <c:v>1476</c:v>
                </c:pt>
                <c:pt idx="68">
                  <c:v>1473</c:v>
                </c:pt>
                <c:pt idx="69">
                  <c:v>1200</c:v>
                </c:pt>
                <c:pt idx="70">
                  <c:v>1151</c:v>
                </c:pt>
                <c:pt idx="71">
                  <c:v>1307</c:v>
                </c:pt>
                <c:pt idx="72">
                  <c:v>1333</c:v>
                </c:pt>
                <c:pt idx="73">
                  <c:v>1515</c:v>
                </c:pt>
                <c:pt idx="74">
                  <c:v>2220</c:v>
                </c:pt>
                <c:pt idx="75">
                  <c:v>2081</c:v>
                </c:pt>
                <c:pt idx="76">
                  <c:v>1978</c:v>
                </c:pt>
                <c:pt idx="77">
                  <c:v>1999</c:v>
                </c:pt>
                <c:pt idx="78">
                  <c:v>2214</c:v>
                </c:pt>
                <c:pt idx="79">
                  <c:v>1847</c:v>
                </c:pt>
                <c:pt idx="80">
                  <c:v>1595</c:v>
                </c:pt>
                <c:pt idx="81">
                  <c:v>1805</c:v>
                </c:pt>
                <c:pt idx="82">
                  <c:v>1685</c:v>
                </c:pt>
                <c:pt idx="83">
                  <c:v>1927</c:v>
                </c:pt>
                <c:pt idx="84">
                  <c:v>1665</c:v>
                </c:pt>
                <c:pt idx="85">
                  <c:v>1857</c:v>
                </c:pt>
                <c:pt idx="86">
                  <c:v>1693</c:v>
                </c:pt>
                <c:pt idx="87">
                  <c:v>1644</c:v>
                </c:pt>
                <c:pt idx="88">
                  <c:v>1668</c:v>
                </c:pt>
                <c:pt idx="89">
                  <c:v>1712</c:v>
                </c:pt>
                <c:pt idx="90">
                  <c:v>1703</c:v>
                </c:pt>
                <c:pt idx="91">
                  <c:v>1470</c:v>
                </c:pt>
                <c:pt idx="92">
                  <c:v>1615</c:v>
                </c:pt>
                <c:pt idx="93">
                  <c:v>2408</c:v>
                </c:pt>
                <c:pt idx="94">
                  <c:v>2274</c:v>
                </c:pt>
                <c:pt idx="95">
                  <c:v>2108</c:v>
                </c:pt>
                <c:pt idx="96">
                  <c:v>2081</c:v>
                </c:pt>
                <c:pt idx="97">
                  <c:v>2587</c:v>
                </c:pt>
                <c:pt idx="98">
                  <c:v>1730</c:v>
                </c:pt>
                <c:pt idx="99">
                  <c:v>1640</c:v>
                </c:pt>
                <c:pt idx="100">
                  <c:v>1950</c:v>
                </c:pt>
                <c:pt idx="101">
                  <c:v>1904</c:v>
                </c:pt>
                <c:pt idx="102">
                  <c:v>2154</c:v>
                </c:pt>
                <c:pt idx="103">
                  <c:v>1777</c:v>
                </c:pt>
                <c:pt idx="104">
                  <c:v>2011</c:v>
                </c:pt>
                <c:pt idx="105">
                  <c:v>1896</c:v>
                </c:pt>
                <c:pt idx="106">
                  <c:v>1792</c:v>
                </c:pt>
                <c:pt idx="107">
                  <c:v>1892</c:v>
                </c:pt>
                <c:pt idx="108">
                  <c:v>1843</c:v>
                </c:pt>
                <c:pt idx="109">
                  <c:v>888</c:v>
                </c:pt>
                <c:pt idx="110">
                  <c:v>948</c:v>
                </c:pt>
                <c:pt idx="111">
                  <c:v>920</c:v>
                </c:pt>
                <c:pt idx="112">
                  <c:v>823</c:v>
                </c:pt>
                <c:pt idx="113">
                  <c:v>916</c:v>
                </c:pt>
                <c:pt idx="114">
                  <c:v>734</c:v>
                </c:pt>
                <c:pt idx="115">
                  <c:v>829</c:v>
                </c:pt>
                <c:pt idx="116">
                  <c:v>808</c:v>
                </c:pt>
                <c:pt idx="117">
                  <c:v>792</c:v>
                </c:pt>
                <c:pt idx="118">
                  <c:v>970</c:v>
                </c:pt>
                <c:pt idx="119">
                  <c:v>756</c:v>
                </c:pt>
                <c:pt idx="120">
                  <c:v>673</c:v>
                </c:pt>
                <c:pt idx="121">
                  <c:v>854</c:v>
                </c:pt>
                <c:pt idx="122">
                  <c:v>960</c:v>
                </c:pt>
                <c:pt idx="123">
                  <c:v>963</c:v>
                </c:pt>
                <c:pt idx="124">
                  <c:v>846</c:v>
                </c:pt>
                <c:pt idx="125">
                  <c:v>892</c:v>
                </c:pt>
                <c:pt idx="126">
                  <c:v>672</c:v>
                </c:pt>
                <c:pt idx="127">
                  <c:v>826</c:v>
                </c:pt>
                <c:pt idx="128">
                  <c:v>949</c:v>
                </c:pt>
                <c:pt idx="129">
                  <c:v>877</c:v>
                </c:pt>
                <c:pt idx="130">
                  <c:v>885</c:v>
                </c:pt>
                <c:pt idx="131">
                  <c:v>684</c:v>
                </c:pt>
                <c:pt idx="132">
                  <c:v>695</c:v>
                </c:pt>
                <c:pt idx="133">
                  <c:v>1046</c:v>
                </c:pt>
                <c:pt idx="134">
                  <c:v>1112</c:v>
                </c:pt>
                <c:pt idx="135">
                  <c:v>1187</c:v>
                </c:pt>
                <c:pt idx="136">
                  <c:v>1025</c:v>
                </c:pt>
                <c:pt idx="137">
                  <c:v>1114</c:v>
                </c:pt>
                <c:pt idx="138">
                  <c:v>755</c:v>
                </c:pt>
                <c:pt idx="139">
                  <c:v>941</c:v>
                </c:pt>
                <c:pt idx="140">
                  <c:v>1230</c:v>
                </c:pt>
                <c:pt idx="141">
                  <c:v>925</c:v>
                </c:pt>
                <c:pt idx="142">
                  <c:v>1107</c:v>
                </c:pt>
                <c:pt idx="143">
                  <c:v>1018</c:v>
                </c:pt>
                <c:pt idx="144">
                  <c:v>679</c:v>
                </c:pt>
                <c:pt idx="145">
                  <c:v>1342</c:v>
                </c:pt>
                <c:pt idx="146">
                  <c:v>1382</c:v>
                </c:pt>
                <c:pt idx="147">
                  <c:v>1360</c:v>
                </c:pt>
                <c:pt idx="148">
                  <c:v>1172</c:v>
                </c:pt>
                <c:pt idx="149">
                  <c:v>1264</c:v>
                </c:pt>
                <c:pt idx="150">
                  <c:v>1029</c:v>
                </c:pt>
                <c:pt idx="151">
                  <c:v>1171</c:v>
                </c:pt>
                <c:pt idx="152">
                  <c:v>1662</c:v>
                </c:pt>
                <c:pt idx="153">
                  <c:v>1214</c:v>
                </c:pt>
                <c:pt idx="154">
                  <c:v>1380</c:v>
                </c:pt>
                <c:pt idx="155">
                  <c:v>1319</c:v>
                </c:pt>
                <c:pt idx="156">
                  <c:v>974</c:v>
                </c:pt>
                <c:pt idx="157">
                  <c:v>1691</c:v>
                </c:pt>
                <c:pt idx="158">
                  <c:v>1796</c:v>
                </c:pt>
                <c:pt idx="159">
                  <c:v>1797</c:v>
                </c:pt>
                <c:pt idx="160">
                  <c:v>1735</c:v>
                </c:pt>
                <c:pt idx="161">
                  <c:v>1759</c:v>
                </c:pt>
                <c:pt idx="162">
                  <c:v>1317</c:v>
                </c:pt>
                <c:pt idx="163">
                  <c:v>1450</c:v>
                </c:pt>
                <c:pt idx="164">
                  <c:v>1994</c:v>
                </c:pt>
                <c:pt idx="165">
                  <c:v>1388</c:v>
                </c:pt>
                <c:pt idx="166">
                  <c:v>1754</c:v>
                </c:pt>
                <c:pt idx="167">
                  <c:v>1418</c:v>
                </c:pt>
                <c:pt idx="168">
                  <c:v>1191</c:v>
                </c:pt>
                <c:pt idx="169">
                  <c:v>1824</c:v>
                </c:pt>
                <c:pt idx="170">
                  <c:v>1954</c:v>
                </c:pt>
                <c:pt idx="171">
                  <c:v>1990</c:v>
                </c:pt>
                <c:pt idx="172">
                  <c:v>1793</c:v>
                </c:pt>
                <c:pt idx="173">
                  <c:v>1872</c:v>
                </c:pt>
                <c:pt idx="174">
                  <c:v>1429</c:v>
                </c:pt>
                <c:pt idx="175">
                  <c:v>1593</c:v>
                </c:pt>
                <c:pt idx="176">
                  <c:v>2204</c:v>
                </c:pt>
                <c:pt idx="177">
                  <c:v>1543</c:v>
                </c:pt>
                <c:pt idx="178">
                  <c:v>1784</c:v>
                </c:pt>
                <c:pt idx="179">
                  <c:v>1727</c:v>
                </c:pt>
                <c:pt idx="180">
                  <c:v>1264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F4-834F-BD4E-6153ADCC6F3B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Sheet1!$A$5:$A$186</c:f>
              <c:strCache>
                <c:ptCount val="181"/>
                <c:pt idx="0">
                  <c:v>1/13/23</c:v>
                </c:pt>
                <c:pt idx="1">
                  <c:v>1/14/23</c:v>
                </c:pt>
                <c:pt idx="2">
                  <c:v>1/15/23</c:v>
                </c:pt>
                <c:pt idx="3">
                  <c:v>1/16/23</c:v>
                </c:pt>
                <c:pt idx="4">
                  <c:v>1/17/23</c:v>
                </c:pt>
                <c:pt idx="5">
                  <c:v>1/18/23</c:v>
                </c:pt>
                <c:pt idx="6">
                  <c:v>1/19/23</c:v>
                </c:pt>
                <c:pt idx="7">
                  <c:v>1/20/23</c:v>
                </c:pt>
                <c:pt idx="8">
                  <c:v>1/21/23</c:v>
                </c:pt>
                <c:pt idx="9">
                  <c:v>1/22/23</c:v>
                </c:pt>
                <c:pt idx="10">
                  <c:v>1/23/23</c:v>
                </c:pt>
                <c:pt idx="11">
                  <c:v>1/24/23</c:v>
                </c:pt>
                <c:pt idx="12">
                  <c:v>1/25/23</c:v>
                </c:pt>
                <c:pt idx="13">
                  <c:v>1/26/23</c:v>
                </c:pt>
                <c:pt idx="14">
                  <c:v>1/27/23</c:v>
                </c:pt>
                <c:pt idx="15">
                  <c:v>1/28/23</c:v>
                </c:pt>
                <c:pt idx="16">
                  <c:v>1/29/23</c:v>
                </c:pt>
                <c:pt idx="17">
                  <c:v>1/30/23</c:v>
                </c:pt>
                <c:pt idx="18">
                  <c:v>1/31/23</c:v>
                </c:pt>
                <c:pt idx="19">
                  <c:v>2/13/23</c:v>
                </c:pt>
                <c:pt idx="20">
                  <c:v>2/14/23</c:v>
                </c:pt>
                <c:pt idx="21">
                  <c:v>2/15/23</c:v>
                </c:pt>
                <c:pt idx="22">
                  <c:v>2/16/23</c:v>
                </c:pt>
                <c:pt idx="23">
                  <c:v>2/17/23</c:v>
                </c:pt>
                <c:pt idx="24">
                  <c:v>2/18/23</c:v>
                </c:pt>
                <c:pt idx="25">
                  <c:v>2/19/23</c:v>
                </c:pt>
                <c:pt idx="26">
                  <c:v>2/20/23</c:v>
                </c:pt>
                <c:pt idx="27">
                  <c:v>2/21/23</c:v>
                </c:pt>
                <c:pt idx="28">
                  <c:v>2/22/23</c:v>
                </c:pt>
                <c:pt idx="29">
                  <c:v>2/23/23</c:v>
                </c:pt>
                <c:pt idx="30">
                  <c:v>2/24/23</c:v>
                </c:pt>
                <c:pt idx="31">
                  <c:v>2/25/23</c:v>
                </c:pt>
                <c:pt idx="32">
                  <c:v>2/26/23</c:v>
                </c:pt>
                <c:pt idx="33">
                  <c:v>2/27/23</c:v>
                </c:pt>
                <c:pt idx="34">
                  <c:v>2/28/23</c:v>
                </c:pt>
                <c:pt idx="35">
                  <c:v>3/13/23</c:v>
                </c:pt>
                <c:pt idx="36">
                  <c:v>3/14/23</c:v>
                </c:pt>
                <c:pt idx="37">
                  <c:v>3/15/23</c:v>
                </c:pt>
                <c:pt idx="38">
                  <c:v>3/16/23</c:v>
                </c:pt>
                <c:pt idx="39">
                  <c:v>3/17/23</c:v>
                </c:pt>
                <c:pt idx="40">
                  <c:v>3/18/23</c:v>
                </c:pt>
                <c:pt idx="41">
                  <c:v>3/19/23</c:v>
                </c:pt>
                <c:pt idx="42">
                  <c:v>3/20/23</c:v>
                </c:pt>
                <c:pt idx="43">
                  <c:v>3/21/23</c:v>
                </c:pt>
                <c:pt idx="44">
                  <c:v>3/22/23</c:v>
                </c:pt>
                <c:pt idx="45">
                  <c:v>3/23/23</c:v>
                </c:pt>
                <c:pt idx="46">
                  <c:v>3/24/23</c:v>
                </c:pt>
                <c:pt idx="47">
                  <c:v>3/25/23</c:v>
                </c:pt>
                <c:pt idx="48">
                  <c:v>3/26/23</c:v>
                </c:pt>
                <c:pt idx="49">
                  <c:v>3/27/23</c:v>
                </c:pt>
                <c:pt idx="50">
                  <c:v>3/28/23</c:v>
                </c:pt>
                <c:pt idx="51">
                  <c:v>3/29/23</c:v>
                </c:pt>
                <c:pt idx="52">
                  <c:v>3/30/23</c:v>
                </c:pt>
                <c:pt idx="53">
                  <c:v>3/31/23</c:v>
                </c:pt>
                <c:pt idx="54">
                  <c:v>4/13/23</c:v>
                </c:pt>
                <c:pt idx="55">
                  <c:v>4/14/23</c:v>
                </c:pt>
                <c:pt idx="56">
                  <c:v>4/15/23</c:v>
                </c:pt>
                <c:pt idx="57">
                  <c:v>4/16/23</c:v>
                </c:pt>
                <c:pt idx="58">
                  <c:v>4/17/23</c:v>
                </c:pt>
                <c:pt idx="59">
                  <c:v>4/18/23</c:v>
                </c:pt>
                <c:pt idx="60">
                  <c:v>4/19/23</c:v>
                </c:pt>
                <c:pt idx="61">
                  <c:v>4/20/23</c:v>
                </c:pt>
                <c:pt idx="62">
                  <c:v>4/21/23</c:v>
                </c:pt>
                <c:pt idx="63">
                  <c:v>4/22/23</c:v>
                </c:pt>
                <c:pt idx="64">
                  <c:v>4/23/23</c:v>
                </c:pt>
                <c:pt idx="65">
                  <c:v>4/24/23</c:v>
                </c:pt>
                <c:pt idx="66">
                  <c:v>4/25/23</c:v>
                </c:pt>
                <c:pt idx="67">
                  <c:v>4/26/23</c:v>
                </c:pt>
                <c:pt idx="68">
                  <c:v>4/27/23</c:v>
                </c:pt>
                <c:pt idx="69">
                  <c:v>4/28/23</c:v>
                </c:pt>
                <c:pt idx="70">
                  <c:v>4/29/23</c:v>
                </c:pt>
                <c:pt idx="71">
                  <c:v>4/30/23</c:v>
                </c:pt>
                <c:pt idx="72">
                  <c:v>5/13/23</c:v>
                </c:pt>
                <c:pt idx="73">
                  <c:v>5/14/23</c:v>
                </c:pt>
                <c:pt idx="74">
                  <c:v>5/15/23</c:v>
                </c:pt>
                <c:pt idx="75">
                  <c:v>5/16/23</c:v>
                </c:pt>
                <c:pt idx="76">
                  <c:v>5/17/23</c:v>
                </c:pt>
                <c:pt idx="77">
                  <c:v>5/18/23</c:v>
                </c:pt>
                <c:pt idx="78">
                  <c:v>5/19/23</c:v>
                </c:pt>
                <c:pt idx="79">
                  <c:v>5/20/23</c:v>
                </c:pt>
                <c:pt idx="80">
                  <c:v>5/21/23</c:v>
                </c:pt>
                <c:pt idx="81">
                  <c:v>5/22/23</c:v>
                </c:pt>
                <c:pt idx="82">
                  <c:v>5/23/23</c:v>
                </c:pt>
                <c:pt idx="83">
                  <c:v>5/24/23</c:v>
                </c:pt>
                <c:pt idx="84">
                  <c:v>5/25/23</c:v>
                </c:pt>
                <c:pt idx="85">
                  <c:v>5/26/23</c:v>
                </c:pt>
                <c:pt idx="86">
                  <c:v>5/27/23</c:v>
                </c:pt>
                <c:pt idx="87">
                  <c:v>5/28/23</c:v>
                </c:pt>
                <c:pt idx="88">
                  <c:v>5/29/23</c:v>
                </c:pt>
                <c:pt idx="89">
                  <c:v>5/30/23</c:v>
                </c:pt>
                <c:pt idx="90">
                  <c:v>5/31/23</c:v>
                </c:pt>
                <c:pt idx="91">
                  <c:v>6/13/23</c:v>
                </c:pt>
                <c:pt idx="92">
                  <c:v>6/14/23</c:v>
                </c:pt>
                <c:pt idx="93">
                  <c:v>6/15/23</c:v>
                </c:pt>
                <c:pt idx="94">
                  <c:v>6/16/23</c:v>
                </c:pt>
                <c:pt idx="95">
                  <c:v>6/17/23</c:v>
                </c:pt>
                <c:pt idx="96">
                  <c:v>6/18/23</c:v>
                </c:pt>
                <c:pt idx="97">
                  <c:v>6/19/23</c:v>
                </c:pt>
                <c:pt idx="98">
                  <c:v>6/20/23</c:v>
                </c:pt>
                <c:pt idx="99">
                  <c:v>6/21/23</c:v>
                </c:pt>
                <c:pt idx="100">
                  <c:v>6/22/23</c:v>
                </c:pt>
                <c:pt idx="101">
                  <c:v>6/23/23</c:v>
                </c:pt>
                <c:pt idx="102">
                  <c:v>6/24/23</c:v>
                </c:pt>
                <c:pt idx="103">
                  <c:v>6/25/23</c:v>
                </c:pt>
                <c:pt idx="104">
                  <c:v>6/26/23</c:v>
                </c:pt>
                <c:pt idx="105">
                  <c:v>6/27/23</c:v>
                </c:pt>
                <c:pt idx="106">
                  <c:v>6/28/23</c:v>
                </c:pt>
                <c:pt idx="107">
                  <c:v>6/29/23</c:v>
                </c:pt>
                <c:pt idx="108">
                  <c:v>6/30/23</c:v>
                </c:pt>
                <c:pt idx="109">
                  <c:v>2001/01/23</c:v>
                </c:pt>
                <c:pt idx="110">
                  <c:v>2001/02/23</c:v>
                </c:pt>
                <c:pt idx="111">
                  <c:v>2001/03/23</c:v>
                </c:pt>
                <c:pt idx="112">
                  <c:v>2001/04/23</c:v>
                </c:pt>
                <c:pt idx="113">
                  <c:v>2001/05/23</c:v>
                </c:pt>
                <c:pt idx="114">
                  <c:v>2001/06/23</c:v>
                </c:pt>
                <c:pt idx="115">
                  <c:v>2001/07/23</c:v>
                </c:pt>
                <c:pt idx="116">
                  <c:v>2001/08/23</c:v>
                </c:pt>
                <c:pt idx="117">
                  <c:v>2001/09/23</c:v>
                </c:pt>
                <c:pt idx="118">
                  <c:v>2001/10/23</c:v>
                </c:pt>
                <c:pt idx="119">
                  <c:v>2001/11/23</c:v>
                </c:pt>
                <c:pt idx="120">
                  <c:v>2001/12/23</c:v>
                </c:pt>
                <c:pt idx="121">
                  <c:v>2002/01/23</c:v>
                </c:pt>
                <c:pt idx="122">
                  <c:v>2002/02/23</c:v>
                </c:pt>
                <c:pt idx="123">
                  <c:v>2002/03/23</c:v>
                </c:pt>
                <c:pt idx="124">
                  <c:v>2002/04/23</c:v>
                </c:pt>
                <c:pt idx="125">
                  <c:v>2002/05/23</c:v>
                </c:pt>
                <c:pt idx="126">
                  <c:v>2002/06/23</c:v>
                </c:pt>
                <c:pt idx="127">
                  <c:v>2002/07/23</c:v>
                </c:pt>
                <c:pt idx="128">
                  <c:v>2002/08/23</c:v>
                </c:pt>
                <c:pt idx="129">
                  <c:v>2002/09/23</c:v>
                </c:pt>
                <c:pt idx="130">
                  <c:v>2002/10/23</c:v>
                </c:pt>
                <c:pt idx="131">
                  <c:v>2002/11/23</c:v>
                </c:pt>
                <c:pt idx="132">
                  <c:v>2002/12/23</c:v>
                </c:pt>
                <c:pt idx="133">
                  <c:v>2003/01/23</c:v>
                </c:pt>
                <c:pt idx="134">
                  <c:v>2003/02/23</c:v>
                </c:pt>
                <c:pt idx="135">
                  <c:v>2003/03/23</c:v>
                </c:pt>
                <c:pt idx="136">
                  <c:v>2003/04/23</c:v>
                </c:pt>
                <c:pt idx="137">
                  <c:v>2003/05/23</c:v>
                </c:pt>
                <c:pt idx="138">
                  <c:v>2003/06/23</c:v>
                </c:pt>
                <c:pt idx="139">
                  <c:v>2003/07/23</c:v>
                </c:pt>
                <c:pt idx="140">
                  <c:v>2003/08/23</c:v>
                </c:pt>
                <c:pt idx="141">
                  <c:v>2003/09/23</c:v>
                </c:pt>
                <c:pt idx="142">
                  <c:v>2003/10/23</c:v>
                </c:pt>
                <c:pt idx="143">
                  <c:v>2003/11/23</c:v>
                </c:pt>
                <c:pt idx="144">
                  <c:v>2003/12/23</c:v>
                </c:pt>
                <c:pt idx="145">
                  <c:v>2004/01/23</c:v>
                </c:pt>
                <c:pt idx="146">
                  <c:v>2004/02/23</c:v>
                </c:pt>
                <c:pt idx="147">
                  <c:v>2004/03/23</c:v>
                </c:pt>
                <c:pt idx="148">
                  <c:v>2004/04/23</c:v>
                </c:pt>
                <c:pt idx="149">
                  <c:v>2004/05/23</c:v>
                </c:pt>
                <c:pt idx="150">
                  <c:v>2004/06/23</c:v>
                </c:pt>
                <c:pt idx="151">
                  <c:v>2004/07/23</c:v>
                </c:pt>
                <c:pt idx="152">
                  <c:v>2004/08/23</c:v>
                </c:pt>
                <c:pt idx="153">
                  <c:v>2004/09/23</c:v>
                </c:pt>
                <c:pt idx="154">
                  <c:v>2004/10/23</c:v>
                </c:pt>
                <c:pt idx="155">
                  <c:v>2004/11/23</c:v>
                </c:pt>
                <c:pt idx="156">
                  <c:v>2004/12/23</c:v>
                </c:pt>
                <c:pt idx="157">
                  <c:v>2005/01/23</c:v>
                </c:pt>
                <c:pt idx="158">
                  <c:v>2005/02/23</c:v>
                </c:pt>
                <c:pt idx="159">
                  <c:v>2005/03/23</c:v>
                </c:pt>
                <c:pt idx="160">
                  <c:v>2005/04/23</c:v>
                </c:pt>
                <c:pt idx="161">
                  <c:v>2005/05/23</c:v>
                </c:pt>
                <c:pt idx="162">
                  <c:v>2005/06/23</c:v>
                </c:pt>
                <c:pt idx="163">
                  <c:v>2005/07/23</c:v>
                </c:pt>
                <c:pt idx="164">
                  <c:v>2005/08/23</c:v>
                </c:pt>
                <c:pt idx="165">
                  <c:v>2005/09/23</c:v>
                </c:pt>
                <c:pt idx="166">
                  <c:v>2005/10/23</c:v>
                </c:pt>
                <c:pt idx="167">
                  <c:v>2005/11/23</c:v>
                </c:pt>
                <c:pt idx="168">
                  <c:v>2005/12/23</c:v>
                </c:pt>
                <c:pt idx="169">
                  <c:v>2006/01/23</c:v>
                </c:pt>
                <c:pt idx="170">
                  <c:v>2006/02/23</c:v>
                </c:pt>
                <c:pt idx="171">
                  <c:v>2006/03/23</c:v>
                </c:pt>
                <c:pt idx="172">
                  <c:v>2006/04/23</c:v>
                </c:pt>
                <c:pt idx="173">
                  <c:v>2006/05/23</c:v>
                </c:pt>
                <c:pt idx="174">
                  <c:v>2006/06/23</c:v>
                </c:pt>
                <c:pt idx="175">
                  <c:v>2006/07/23</c:v>
                </c:pt>
                <c:pt idx="176">
                  <c:v>2006/08/23</c:v>
                </c:pt>
                <c:pt idx="177">
                  <c:v>2006/09/23</c:v>
                </c:pt>
                <c:pt idx="178">
                  <c:v>2006/10/23</c:v>
                </c:pt>
                <c:pt idx="179">
                  <c:v>2006/11/23</c:v>
                </c:pt>
                <c:pt idx="180">
                  <c:v>2006/12/23</c:v>
                </c:pt>
              </c:strCache>
            </c:strRef>
          </c:cat>
          <c:val>
            <c:numRef>
              <c:f>Sheet1!$C$5:$C$186</c:f>
              <c:numCache>
                <c:formatCode>_("R"* #,##0_);_("R"* \(#,##0\);_("R"* "-"_);_(@_)</c:formatCode>
                <c:ptCount val="181"/>
                <c:pt idx="0">
                  <c:v>1382</c:v>
                </c:pt>
                <c:pt idx="1">
                  <c:v>1161</c:v>
                </c:pt>
                <c:pt idx="2">
                  <c:v>985</c:v>
                </c:pt>
                <c:pt idx="3">
                  <c:v>975</c:v>
                </c:pt>
                <c:pt idx="4">
                  <c:v>1438</c:v>
                </c:pt>
                <c:pt idx="5">
                  <c:v>865</c:v>
                </c:pt>
                <c:pt idx="6">
                  <c:v>1070</c:v>
                </c:pt>
                <c:pt idx="7">
                  <c:v>958</c:v>
                </c:pt>
                <c:pt idx="8">
                  <c:v>1101</c:v>
                </c:pt>
                <c:pt idx="9">
                  <c:v>635</c:v>
                </c:pt>
                <c:pt idx="10">
                  <c:v>1047</c:v>
                </c:pt>
                <c:pt idx="11">
                  <c:v>857</c:v>
                </c:pt>
                <c:pt idx="12">
                  <c:v>860</c:v>
                </c:pt>
                <c:pt idx="13">
                  <c:v>878</c:v>
                </c:pt>
                <c:pt idx="14">
                  <c:v>780</c:v>
                </c:pt>
                <c:pt idx="15">
                  <c:v>714</c:v>
                </c:pt>
                <c:pt idx="16">
                  <c:v>628</c:v>
                </c:pt>
                <c:pt idx="17">
                  <c:v>887</c:v>
                </c:pt>
                <c:pt idx="18">
                  <c:v>784</c:v>
                </c:pt>
                <c:pt idx="19">
                  <c:v>1205</c:v>
                </c:pt>
                <c:pt idx="20">
                  <c:v>1183</c:v>
                </c:pt>
                <c:pt idx="21">
                  <c:v>867</c:v>
                </c:pt>
                <c:pt idx="22">
                  <c:v>928</c:v>
                </c:pt>
                <c:pt idx="23">
                  <c:v>654</c:v>
                </c:pt>
                <c:pt idx="24">
                  <c:v>1072</c:v>
                </c:pt>
                <c:pt idx="25">
                  <c:v>1186</c:v>
                </c:pt>
                <c:pt idx="26">
                  <c:v>1086</c:v>
                </c:pt>
                <c:pt idx="27">
                  <c:v>982</c:v>
                </c:pt>
                <c:pt idx="28">
                  <c:v>853</c:v>
                </c:pt>
                <c:pt idx="29">
                  <c:v>905</c:v>
                </c:pt>
                <c:pt idx="30">
                  <c:v>830</c:v>
                </c:pt>
                <c:pt idx="31">
                  <c:v>869</c:v>
                </c:pt>
                <c:pt idx="32">
                  <c:v>947</c:v>
                </c:pt>
                <c:pt idx="33">
                  <c:v>767</c:v>
                </c:pt>
                <c:pt idx="34">
                  <c:v>769</c:v>
                </c:pt>
                <c:pt idx="35">
                  <c:v>1463</c:v>
                </c:pt>
                <c:pt idx="36">
                  <c:v>1404</c:v>
                </c:pt>
                <c:pt idx="37">
                  <c:v>1029</c:v>
                </c:pt>
                <c:pt idx="38">
                  <c:v>1170</c:v>
                </c:pt>
                <c:pt idx="39">
                  <c:v>815</c:v>
                </c:pt>
                <c:pt idx="40">
                  <c:v>1183</c:v>
                </c:pt>
                <c:pt idx="41">
                  <c:v>1108</c:v>
                </c:pt>
                <c:pt idx="42">
                  <c:v>1135</c:v>
                </c:pt>
                <c:pt idx="43">
                  <c:v>1342</c:v>
                </c:pt>
                <c:pt idx="44">
                  <c:v>940</c:v>
                </c:pt>
                <c:pt idx="45">
                  <c:v>1165</c:v>
                </c:pt>
                <c:pt idx="46">
                  <c:v>1034</c:v>
                </c:pt>
                <c:pt idx="47">
                  <c:v>1030</c:v>
                </c:pt>
                <c:pt idx="48">
                  <c:v>997</c:v>
                </c:pt>
                <c:pt idx="49">
                  <c:v>1078</c:v>
                </c:pt>
                <c:pt idx="50">
                  <c:v>916</c:v>
                </c:pt>
                <c:pt idx="51">
                  <c:v>689</c:v>
                </c:pt>
                <c:pt idx="52">
                  <c:v>1022</c:v>
                </c:pt>
                <c:pt idx="53">
                  <c:v>944</c:v>
                </c:pt>
                <c:pt idx="54">
                  <c:v>1819</c:v>
                </c:pt>
                <c:pt idx="55">
                  <c:v>1845</c:v>
                </c:pt>
                <c:pt idx="56">
                  <c:v>1254</c:v>
                </c:pt>
                <c:pt idx="57">
                  <c:v>1585</c:v>
                </c:pt>
                <c:pt idx="58">
                  <c:v>1660</c:v>
                </c:pt>
                <c:pt idx="59">
                  <c:v>1609</c:v>
                </c:pt>
                <c:pt idx="60">
                  <c:v>1478</c:v>
                </c:pt>
                <c:pt idx="61">
                  <c:v>1338</c:v>
                </c:pt>
                <c:pt idx="62">
                  <c:v>1556</c:v>
                </c:pt>
                <c:pt idx="63">
                  <c:v>1059</c:v>
                </c:pt>
                <c:pt idx="64">
                  <c:v>1441</c:v>
                </c:pt>
                <c:pt idx="65">
                  <c:v>1192</c:v>
                </c:pt>
                <c:pt idx="66">
                  <c:v>1314</c:v>
                </c:pt>
                <c:pt idx="67">
                  <c:v>1459</c:v>
                </c:pt>
                <c:pt idx="68">
                  <c:v>1320</c:v>
                </c:pt>
                <c:pt idx="69">
                  <c:v>1116</c:v>
                </c:pt>
                <c:pt idx="70">
                  <c:v>910</c:v>
                </c:pt>
                <c:pt idx="71">
                  <c:v>1141</c:v>
                </c:pt>
                <c:pt idx="72">
                  <c:v>2345</c:v>
                </c:pt>
                <c:pt idx="73">
                  <c:v>2011</c:v>
                </c:pt>
                <c:pt idx="74">
                  <c:v>1624</c:v>
                </c:pt>
                <c:pt idx="75">
                  <c:v>1857</c:v>
                </c:pt>
                <c:pt idx="76">
                  <c:v>1816</c:v>
                </c:pt>
                <c:pt idx="77">
                  <c:v>1989</c:v>
                </c:pt>
                <c:pt idx="78">
                  <c:v>1945</c:v>
                </c:pt>
                <c:pt idx="79">
                  <c:v>1912</c:v>
                </c:pt>
                <c:pt idx="80">
                  <c:v>2129</c:v>
                </c:pt>
                <c:pt idx="81">
                  <c:v>1536</c:v>
                </c:pt>
                <c:pt idx="82">
                  <c:v>1873</c:v>
                </c:pt>
                <c:pt idx="83">
                  <c:v>1560</c:v>
                </c:pt>
                <c:pt idx="84">
                  <c:v>1627</c:v>
                </c:pt>
                <c:pt idx="85">
                  <c:v>1538</c:v>
                </c:pt>
                <c:pt idx="86">
                  <c:v>1682</c:v>
                </c:pt>
                <c:pt idx="87">
                  <c:v>1293</c:v>
                </c:pt>
                <c:pt idx="88">
                  <c:v>1154</c:v>
                </c:pt>
                <c:pt idx="89">
                  <c:v>1463</c:v>
                </c:pt>
                <c:pt idx="90">
                  <c:v>1395</c:v>
                </c:pt>
                <c:pt idx="91">
                  <c:v>2559</c:v>
                </c:pt>
                <c:pt idx="92">
                  <c:v>2528</c:v>
                </c:pt>
                <c:pt idx="93">
                  <c:v>1827</c:v>
                </c:pt>
                <c:pt idx="94">
                  <c:v>2014</c:v>
                </c:pt>
                <c:pt idx="95">
                  <c:v>2347</c:v>
                </c:pt>
                <c:pt idx="96">
                  <c:v>2212</c:v>
                </c:pt>
                <c:pt idx="97">
                  <c:v>2159</c:v>
                </c:pt>
                <c:pt idx="98">
                  <c:v>1916</c:v>
                </c:pt>
                <c:pt idx="99">
                  <c:v>2345</c:v>
                </c:pt>
                <c:pt idx="100">
                  <c:v>1589</c:v>
                </c:pt>
                <c:pt idx="101">
                  <c:v>2012</c:v>
                </c:pt>
                <c:pt idx="102">
                  <c:v>1722</c:v>
                </c:pt>
                <c:pt idx="103">
                  <c:v>1802</c:v>
                </c:pt>
                <c:pt idx="104">
                  <c:v>1787</c:v>
                </c:pt>
                <c:pt idx="105">
                  <c:v>1703</c:v>
                </c:pt>
                <c:pt idx="106">
                  <c:v>1471</c:v>
                </c:pt>
                <c:pt idx="107">
                  <c:v>1323</c:v>
                </c:pt>
                <c:pt idx="108">
                  <c:v>1941</c:v>
                </c:pt>
                <c:pt idx="109">
                  <c:v>871</c:v>
                </c:pt>
                <c:pt idx="110">
                  <c:v>849</c:v>
                </c:pt>
                <c:pt idx="111">
                  <c:v>933</c:v>
                </c:pt>
                <c:pt idx="112">
                  <c:v>796</c:v>
                </c:pt>
                <c:pt idx="113">
                  <c:v>734</c:v>
                </c:pt>
                <c:pt idx="114">
                  <c:v>787</c:v>
                </c:pt>
                <c:pt idx="115">
                  <c:v>1043</c:v>
                </c:pt>
                <c:pt idx="116">
                  <c:v>895</c:v>
                </c:pt>
                <c:pt idx="117">
                  <c:v>919</c:v>
                </c:pt>
                <c:pt idx="118">
                  <c:v>828</c:v>
                </c:pt>
                <c:pt idx="119">
                  <c:v>1000</c:v>
                </c:pt>
                <c:pt idx="120">
                  <c:v>766</c:v>
                </c:pt>
                <c:pt idx="121">
                  <c:v>870</c:v>
                </c:pt>
                <c:pt idx="122">
                  <c:v>906</c:v>
                </c:pt>
                <c:pt idx="123">
                  <c:v>921</c:v>
                </c:pt>
                <c:pt idx="124">
                  <c:v>867</c:v>
                </c:pt>
                <c:pt idx="125">
                  <c:v>727</c:v>
                </c:pt>
                <c:pt idx="126">
                  <c:v>812</c:v>
                </c:pt>
                <c:pt idx="127">
                  <c:v>906</c:v>
                </c:pt>
                <c:pt idx="128">
                  <c:v>974</c:v>
                </c:pt>
                <c:pt idx="129">
                  <c:v>876</c:v>
                </c:pt>
                <c:pt idx="130">
                  <c:v>1096</c:v>
                </c:pt>
                <c:pt idx="131">
                  <c:v>1054</c:v>
                </c:pt>
                <c:pt idx="132">
                  <c:v>1154</c:v>
                </c:pt>
                <c:pt idx="133">
                  <c:v>1065</c:v>
                </c:pt>
                <c:pt idx="134">
                  <c:v>1053</c:v>
                </c:pt>
                <c:pt idx="135">
                  <c:v>1064</c:v>
                </c:pt>
                <c:pt idx="136">
                  <c:v>885</c:v>
                </c:pt>
                <c:pt idx="137">
                  <c:v>923</c:v>
                </c:pt>
                <c:pt idx="138">
                  <c:v>953</c:v>
                </c:pt>
                <c:pt idx="139">
                  <c:v>1156</c:v>
                </c:pt>
                <c:pt idx="140">
                  <c:v>1215</c:v>
                </c:pt>
                <c:pt idx="141">
                  <c:v>1296</c:v>
                </c:pt>
                <c:pt idx="142">
                  <c:v>1278</c:v>
                </c:pt>
                <c:pt idx="143">
                  <c:v>1167</c:v>
                </c:pt>
                <c:pt idx="144">
                  <c:v>1306</c:v>
                </c:pt>
                <c:pt idx="145">
                  <c:v>1242</c:v>
                </c:pt>
                <c:pt idx="146">
                  <c:v>1255</c:v>
                </c:pt>
                <c:pt idx="147">
                  <c:v>1166</c:v>
                </c:pt>
                <c:pt idx="148">
                  <c:v>1109</c:v>
                </c:pt>
                <c:pt idx="149">
                  <c:v>1135</c:v>
                </c:pt>
                <c:pt idx="150">
                  <c:v>1190</c:v>
                </c:pt>
                <c:pt idx="151">
                  <c:v>1556</c:v>
                </c:pt>
                <c:pt idx="152">
                  <c:v>1463</c:v>
                </c:pt>
                <c:pt idx="153">
                  <c:v>1464</c:v>
                </c:pt>
                <c:pt idx="154">
                  <c:v>1453</c:v>
                </c:pt>
                <c:pt idx="155">
                  <c:v>1392</c:v>
                </c:pt>
                <c:pt idx="156">
                  <c:v>1598</c:v>
                </c:pt>
                <c:pt idx="157">
                  <c:v>1643</c:v>
                </c:pt>
                <c:pt idx="158">
                  <c:v>1624</c:v>
                </c:pt>
                <c:pt idx="159">
                  <c:v>1585</c:v>
                </c:pt>
                <c:pt idx="160">
                  <c:v>1474</c:v>
                </c:pt>
                <c:pt idx="161">
                  <c:v>1475</c:v>
                </c:pt>
                <c:pt idx="162">
                  <c:v>1466</c:v>
                </c:pt>
                <c:pt idx="163">
                  <c:v>1993</c:v>
                </c:pt>
                <c:pt idx="164">
                  <c:v>1806</c:v>
                </c:pt>
                <c:pt idx="165">
                  <c:v>1956</c:v>
                </c:pt>
                <c:pt idx="166">
                  <c:v>1984</c:v>
                </c:pt>
                <c:pt idx="167">
                  <c:v>1940</c:v>
                </c:pt>
                <c:pt idx="168">
                  <c:v>1930</c:v>
                </c:pt>
                <c:pt idx="169">
                  <c:v>1865</c:v>
                </c:pt>
                <c:pt idx="170">
                  <c:v>1736</c:v>
                </c:pt>
                <c:pt idx="171">
                  <c:v>1645</c:v>
                </c:pt>
                <c:pt idx="172">
                  <c:v>1658</c:v>
                </c:pt>
                <c:pt idx="173">
                  <c:v>1565</c:v>
                </c:pt>
                <c:pt idx="174">
                  <c:v>1646</c:v>
                </c:pt>
                <c:pt idx="175">
                  <c:v>2081</c:v>
                </c:pt>
                <c:pt idx="176">
                  <c:v>2070</c:v>
                </c:pt>
                <c:pt idx="177">
                  <c:v>2234</c:v>
                </c:pt>
                <c:pt idx="178">
                  <c:v>2042</c:v>
                </c:pt>
                <c:pt idx="179">
                  <c:v>2047</c:v>
                </c:pt>
                <c:pt idx="180">
                  <c:v>2137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F4-834F-BD4E-6153ADCC6F3B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Sheet1!$A$5:$A$186</c:f>
              <c:strCache>
                <c:ptCount val="181"/>
                <c:pt idx="0">
                  <c:v>1/13/23</c:v>
                </c:pt>
                <c:pt idx="1">
                  <c:v>1/14/23</c:v>
                </c:pt>
                <c:pt idx="2">
                  <c:v>1/15/23</c:v>
                </c:pt>
                <c:pt idx="3">
                  <c:v>1/16/23</c:v>
                </c:pt>
                <c:pt idx="4">
                  <c:v>1/17/23</c:v>
                </c:pt>
                <c:pt idx="5">
                  <c:v>1/18/23</c:v>
                </c:pt>
                <c:pt idx="6">
                  <c:v>1/19/23</c:v>
                </c:pt>
                <c:pt idx="7">
                  <c:v>1/20/23</c:v>
                </c:pt>
                <c:pt idx="8">
                  <c:v>1/21/23</c:v>
                </c:pt>
                <c:pt idx="9">
                  <c:v>1/22/23</c:v>
                </c:pt>
                <c:pt idx="10">
                  <c:v>1/23/23</c:v>
                </c:pt>
                <c:pt idx="11">
                  <c:v>1/24/23</c:v>
                </c:pt>
                <c:pt idx="12">
                  <c:v>1/25/23</c:v>
                </c:pt>
                <c:pt idx="13">
                  <c:v>1/26/23</c:v>
                </c:pt>
                <c:pt idx="14">
                  <c:v>1/27/23</c:v>
                </c:pt>
                <c:pt idx="15">
                  <c:v>1/28/23</c:v>
                </c:pt>
                <c:pt idx="16">
                  <c:v>1/29/23</c:v>
                </c:pt>
                <c:pt idx="17">
                  <c:v>1/30/23</c:v>
                </c:pt>
                <c:pt idx="18">
                  <c:v>1/31/23</c:v>
                </c:pt>
                <c:pt idx="19">
                  <c:v>2/13/23</c:v>
                </c:pt>
                <c:pt idx="20">
                  <c:v>2/14/23</c:v>
                </c:pt>
                <c:pt idx="21">
                  <c:v>2/15/23</c:v>
                </c:pt>
                <c:pt idx="22">
                  <c:v>2/16/23</c:v>
                </c:pt>
                <c:pt idx="23">
                  <c:v>2/17/23</c:v>
                </c:pt>
                <c:pt idx="24">
                  <c:v>2/18/23</c:v>
                </c:pt>
                <c:pt idx="25">
                  <c:v>2/19/23</c:v>
                </c:pt>
                <c:pt idx="26">
                  <c:v>2/20/23</c:v>
                </c:pt>
                <c:pt idx="27">
                  <c:v>2/21/23</c:v>
                </c:pt>
                <c:pt idx="28">
                  <c:v>2/22/23</c:v>
                </c:pt>
                <c:pt idx="29">
                  <c:v>2/23/23</c:v>
                </c:pt>
                <c:pt idx="30">
                  <c:v>2/24/23</c:v>
                </c:pt>
                <c:pt idx="31">
                  <c:v>2/25/23</c:v>
                </c:pt>
                <c:pt idx="32">
                  <c:v>2/26/23</c:v>
                </c:pt>
                <c:pt idx="33">
                  <c:v>2/27/23</c:v>
                </c:pt>
                <c:pt idx="34">
                  <c:v>2/28/23</c:v>
                </c:pt>
                <c:pt idx="35">
                  <c:v>3/13/23</c:v>
                </c:pt>
                <c:pt idx="36">
                  <c:v>3/14/23</c:v>
                </c:pt>
                <c:pt idx="37">
                  <c:v>3/15/23</c:v>
                </c:pt>
                <c:pt idx="38">
                  <c:v>3/16/23</c:v>
                </c:pt>
                <c:pt idx="39">
                  <c:v>3/17/23</c:v>
                </c:pt>
                <c:pt idx="40">
                  <c:v>3/18/23</c:v>
                </c:pt>
                <c:pt idx="41">
                  <c:v>3/19/23</c:v>
                </c:pt>
                <c:pt idx="42">
                  <c:v>3/20/23</c:v>
                </c:pt>
                <c:pt idx="43">
                  <c:v>3/21/23</c:v>
                </c:pt>
                <c:pt idx="44">
                  <c:v>3/22/23</c:v>
                </c:pt>
                <c:pt idx="45">
                  <c:v>3/23/23</c:v>
                </c:pt>
                <c:pt idx="46">
                  <c:v>3/24/23</c:v>
                </c:pt>
                <c:pt idx="47">
                  <c:v>3/25/23</c:v>
                </c:pt>
                <c:pt idx="48">
                  <c:v>3/26/23</c:v>
                </c:pt>
                <c:pt idx="49">
                  <c:v>3/27/23</c:v>
                </c:pt>
                <c:pt idx="50">
                  <c:v>3/28/23</c:v>
                </c:pt>
                <c:pt idx="51">
                  <c:v>3/29/23</c:v>
                </c:pt>
                <c:pt idx="52">
                  <c:v>3/30/23</c:v>
                </c:pt>
                <c:pt idx="53">
                  <c:v>3/31/23</c:v>
                </c:pt>
                <c:pt idx="54">
                  <c:v>4/13/23</c:v>
                </c:pt>
                <c:pt idx="55">
                  <c:v>4/14/23</c:v>
                </c:pt>
                <c:pt idx="56">
                  <c:v>4/15/23</c:v>
                </c:pt>
                <c:pt idx="57">
                  <c:v>4/16/23</c:v>
                </c:pt>
                <c:pt idx="58">
                  <c:v>4/17/23</c:v>
                </c:pt>
                <c:pt idx="59">
                  <c:v>4/18/23</c:v>
                </c:pt>
                <c:pt idx="60">
                  <c:v>4/19/23</c:v>
                </c:pt>
                <c:pt idx="61">
                  <c:v>4/20/23</c:v>
                </c:pt>
                <c:pt idx="62">
                  <c:v>4/21/23</c:v>
                </c:pt>
                <c:pt idx="63">
                  <c:v>4/22/23</c:v>
                </c:pt>
                <c:pt idx="64">
                  <c:v>4/23/23</c:v>
                </c:pt>
                <c:pt idx="65">
                  <c:v>4/24/23</c:v>
                </c:pt>
                <c:pt idx="66">
                  <c:v>4/25/23</c:v>
                </c:pt>
                <c:pt idx="67">
                  <c:v>4/26/23</c:v>
                </c:pt>
                <c:pt idx="68">
                  <c:v>4/27/23</c:v>
                </c:pt>
                <c:pt idx="69">
                  <c:v>4/28/23</c:v>
                </c:pt>
                <c:pt idx="70">
                  <c:v>4/29/23</c:v>
                </c:pt>
                <c:pt idx="71">
                  <c:v>4/30/23</c:v>
                </c:pt>
                <c:pt idx="72">
                  <c:v>5/13/23</c:v>
                </c:pt>
                <c:pt idx="73">
                  <c:v>5/14/23</c:v>
                </c:pt>
                <c:pt idx="74">
                  <c:v>5/15/23</c:v>
                </c:pt>
                <c:pt idx="75">
                  <c:v>5/16/23</c:v>
                </c:pt>
                <c:pt idx="76">
                  <c:v>5/17/23</c:v>
                </c:pt>
                <c:pt idx="77">
                  <c:v>5/18/23</c:v>
                </c:pt>
                <c:pt idx="78">
                  <c:v>5/19/23</c:v>
                </c:pt>
                <c:pt idx="79">
                  <c:v>5/20/23</c:v>
                </c:pt>
                <c:pt idx="80">
                  <c:v>5/21/23</c:v>
                </c:pt>
                <c:pt idx="81">
                  <c:v>5/22/23</c:v>
                </c:pt>
                <c:pt idx="82">
                  <c:v>5/23/23</c:v>
                </c:pt>
                <c:pt idx="83">
                  <c:v>5/24/23</c:v>
                </c:pt>
                <c:pt idx="84">
                  <c:v>5/25/23</c:v>
                </c:pt>
                <c:pt idx="85">
                  <c:v>5/26/23</c:v>
                </c:pt>
                <c:pt idx="86">
                  <c:v>5/27/23</c:v>
                </c:pt>
                <c:pt idx="87">
                  <c:v>5/28/23</c:v>
                </c:pt>
                <c:pt idx="88">
                  <c:v>5/29/23</c:v>
                </c:pt>
                <c:pt idx="89">
                  <c:v>5/30/23</c:v>
                </c:pt>
                <c:pt idx="90">
                  <c:v>5/31/23</c:v>
                </c:pt>
                <c:pt idx="91">
                  <c:v>6/13/23</c:v>
                </c:pt>
                <c:pt idx="92">
                  <c:v>6/14/23</c:v>
                </c:pt>
                <c:pt idx="93">
                  <c:v>6/15/23</c:v>
                </c:pt>
                <c:pt idx="94">
                  <c:v>6/16/23</c:v>
                </c:pt>
                <c:pt idx="95">
                  <c:v>6/17/23</c:v>
                </c:pt>
                <c:pt idx="96">
                  <c:v>6/18/23</c:v>
                </c:pt>
                <c:pt idx="97">
                  <c:v>6/19/23</c:v>
                </c:pt>
                <c:pt idx="98">
                  <c:v>6/20/23</c:v>
                </c:pt>
                <c:pt idx="99">
                  <c:v>6/21/23</c:v>
                </c:pt>
                <c:pt idx="100">
                  <c:v>6/22/23</c:v>
                </c:pt>
                <c:pt idx="101">
                  <c:v>6/23/23</c:v>
                </c:pt>
                <c:pt idx="102">
                  <c:v>6/24/23</c:v>
                </c:pt>
                <c:pt idx="103">
                  <c:v>6/25/23</c:v>
                </c:pt>
                <c:pt idx="104">
                  <c:v>6/26/23</c:v>
                </c:pt>
                <c:pt idx="105">
                  <c:v>6/27/23</c:v>
                </c:pt>
                <c:pt idx="106">
                  <c:v>6/28/23</c:v>
                </c:pt>
                <c:pt idx="107">
                  <c:v>6/29/23</c:v>
                </c:pt>
                <c:pt idx="108">
                  <c:v>6/30/23</c:v>
                </c:pt>
                <c:pt idx="109">
                  <c:v>2001/01/23</c:v>
                </c:pt>
                <c:pt idx="110">
                  <c:v>2001/02/23</c:v>
                </c:pt>
                <c:pt idx="111">
                  <c:v>2001/03/23</c:v>
                </c:pt>
                <c:pt idx="112">
                  <c:v>2001/04/23</c:v>
                </c:pt>
                <c:pt idx="113">
                  <c:v>2001/05/23</c:v>
                </c:pt>
                <c:pt idx="114">
                  <c:v>2001/06/23</c:v>
                </c:pt>
                <c:pt idx="115">
                  <c:v>2001/07/23</c:v>
                </c:pt>
                <c:pt idx="116">
                  <c:v>2001/08/23</c:v>
                </c:pt>
                <c:pt idx="117">
                  <c:v>2001/09/23</c:v>
                </c:pt>
                <c:pt idx="118">
                  <c:v>2001/10/23</c:v>
                </c:pt>
                <c:pt idx="119">
                  <c:v>2001/11/23</c:v>
                </c:pt>
                <c:pt idx="120">
                  <c:v>2001/12/23</c:v>
                </c:pt>
                <c:pt idx="121">
                  <c:v>2002/01/23</c:v>
                </c:pt>
                <c:pt idx="122">
                  <c:v>2002/02/23</c:v>
                </c:pt>
                <c:pt idx="123">
                  <c:v>2002/03/23</c:v>
                </c:pt>
                <c:pt idx="124">
                  <c:v>2002/04/23</c:v>
                </c:pt>
                <c:pt idx="125">
                  <c:v>2002/05/23</c:v>
                </c:pt>
                <c:pt idx="126">
                  <c:v>2002/06/23</c:v>
                </c:pt>
                <c:pt idx="127">
                  <c:v>2002/07/23</c:v>
                </c:pt>
                <c:pt idx="128">
                  <c:v>2002/08/23</c:v>
                </c:pt>
                <c:pt idx="129">
                  <c:v>2002/09/23</c:v>
                </c:pt>
                <c:pt idx="130">
                  <c:v>2002/10/23</c:v>
                </c:pt>
                <c:pt idx="131">
                  <c:v>2002/11/23</c:v>
                </c:pt>
                <c:pt idx="132">
                  <c:v>2002/12/23</c:v>
                </c:pt>
                <c:pt idx="133">
                  <c:v>2003/01/23</c:v>
                </c:pt>
                <c:pt idx="134">
                  <c:v>2003/02/23</c:v>
                </c:pt>
                <c:pt idx="135">
                  <c:v>2003/03/23</c:v>
                </c:pt>
                <c:pt idx="136">
                  <c:v>2003/04/23</c:v>
                </c:pt>
                <c:pt idx="137">
                  <c:v>2003/05/23</c:v>
                </c:pt>
                <c:pt idx="138">
                  <c:v>2003/06/23</c:v>
                </c:pt>
                <c:pt idx="139">
                  <c:v>2003/07/23</c:v>
                </c:pt>
                <c:pt idx="140">
                  <c:v>2003/08/23</c:v>
                </c:pt>
                <c:pt idx="141">
                  <c:v>2003/09/23</c:v>
                </c:pt>
                <c:pt idx="142">
                  <c:v>2003/10/23</c:v>
                </c:pt>
                <c:pt idx="143">
                  <c:v>2003/11/23</c:v>
                </c:pt>
                <c:pt idx="144">
                  <c:v>2003/12/23</c:v>
                </c:pt>
                <c:pt idx="145">
                  <c:v>2004/01/23</c:v>
                </c:pt>
                <c:pt idx="146">
                  <c:v>2004/02/23</c:v>
                </c:pt>
                <c:pt idx="147">
                  <c:v>2004/03/23</c:v>
                </c:pt>
                <c:pt idx="148">
                  <c:v>2004/04/23</c:v>
                </c:pt>
                <c:pt idx="149">
                  <c:v>2004/05/23</c:v>
                </c:pt>
                <c:pt idx="150">
                  <c:v>2004/06/23</c:v>
                </c:pt>
                <c:pt idx="151">
                  <c:v>2004/07/23</c:v>
                </c:pt>
                <c:pt idx="152">
                  <c:v>2004/08/23</c:v>
                </c:pt>
                <c:pt idx="153">
                  <c:v>2004/09/23</c:v>
                </c:pt>
                <c:pt idx="154">
                  <c:v>2004/10/23</c:v>
                </c:pt>
                <c:pt idx="155">
                  <c:v>2004/11/23</c:v>
                </c:pt>
                <c:pt idx="156">
                  <c:v>2004/12/23</c:v>
                </c:pt>
                <c:pt idx="157">
                  <c:v>2005/01/23</c:v>
                </c:pt>
                <c:pt idx="158">
                  <c:v>2005/02/23</c:v>
                </c:pt>
                <c:pt idx="159">
                  <c:v>2005/03/23</c:v>
                </c:pt>
                <c:pt idx="160">
                  <c:v>2005/04/23</c:v>
                </c:pt>
                <c:pt idx="161">
                  <c:v>2005/05/23</c:v>
                </c:pt>
                <c:pt idx="162">
                  <c:v>2005/06/23</c:v>
                </c:pt>
                <c:pt idx="163">
                  <c:v>2005/07/23</c:v>
                </c:pt>
                <c:pt idx="164">
                  <c:v>2005/08/23</c:v>
                </c:pt>
                <c:pt idx="165">
                  <c:v>2005/09/23</c:v>
                </c:pt>
                <c:pt idx="166">
                  <c:v>2005/10/23</c:v>
                </c:pt>
                <c:pt idx="167">
                  <c:v>2005/11/23</c:v>
                </c:pt>
                <c:pt idx="168">
                  <c:v>2005/12/23</c:v>
                </c:pt>
                <c:pt idx="169">
                  <c:v>2006/01/23</c:v>
                </c:pt>
                <c:pt idx="170">
                  <c:v>2006/02/23</c:v>
                </c:pt>
                <c:pt idx="171">
                  <c:v>2006/03/23</c:v>
                </c:pt>
                <c:pt idx="172">
                  <c:v>2006/04/23</c:v>
                </c:pt>
                <c:pt idx="173">
                  <c:v>2006/05/23</c:v>
                </c:pt>
                <c:pt idx="174">
                  <c:v>2006/06/23</c:v>
                </c:pt>
                <c:pt idx="175">
                  <c:v>2006/07/23</c:v>
                </c:pt>
                <c:pt idx="176">
                  <c:v>2006/08/23</c:v>
                </c:pt>
                <c:pt idx="177">
                  <c:v>2006/09/23</c:v>
                </c:pt>
                <c:pt idx="178">
                  <c:v>2006/10/23</c:v>
                </c:pt>
                <c:pt idx="179">
                  <c:v>2006/11/23</c:v>
                </c:pt>
                <c:pt idx="180">
                  <c:v>2006/12/23</c:v>
                </c:pt>
              </c:strCache>
            </c:strRef>
          </c:cat>
          <c:val>
            <c:numRef>
              <c:f>Sheet1!$D$5:$D$186</c:f>
              <c:numCache>
                <c:formatCode>_("R"* #,##0_);_("R"* \(#,##0\);_("R"* "-"_);_(@_)</c:formatCode>
                <c:ptCount val="181"/>
                <c:pt idx="0">
                  <c:v>982</c:v>
                </c:pt>
                <c:pt idx="1">
                  <c:v>797</c:v>
                </c:pt>
                <c:pt idx="2">
                  <c:v>882</c:v>
                </c:pt>
                <c:pt idx="3">
                  <c:v>875</c:v>
                </c:pt>
                <c:pt idx="4">
                  <c:v>812</c:v>
                </c:pt>
                <c:pt idx="5">
                  <c:v>846</c:v>
                </c:pt>
                <c:pt idx="6">
                  <c:v>813</c:v>
                </c:pt>
                <c:pt idx="7">
                  <c:v>811</c:v>
                </c:pt>
                <c:pt idx="8">
                  <c:v>1036</c:v>
                </c:pt>
                <c:pt idx="9">
                  <c:v>1026</c:v>
                </c:pt>
                <c:pt idx="10">
                  <c:v>923</c:v>
                </c:pt>
                <c:pt idx="11">
                  <c:v>1132</c:v>
                </c:pt>
                <c:pt idx="12">
                  <c:v>1084</c:v>
                </c:pt>
                <c:pt idx="13">
                  <c:v>1090</c:v>
                </c:pt>
                <c:pt idx="14">
                  <c:v>1168</c:v>
                </c:pt>
                <c:pt idx="15">
                  <c:v>618</c:v>
                </c:pt>
                <c:pt idx="16">
                  <c:v>647</c:v>
                </c:pt>
                <c:pt idx="17">
                  <c:v>756</c:v>
                </c:pt>
                <c:pt idx="18">
                  <c:v>777</c:v>
                </c:pt>
                <c:pt idx="19">
                  <c:v>1036</c:v>
                </c:pt>
                <c:pt idx="20">
                  <c:v>781</c:v>
                </c:pt>
                <c:pt idx="21">
                  <c:v>839</c:v>
                </c:pt>
                <c:pt idx="22">
                  <c:v>945</c:v>
                </c:pt>
                <c:pt idx="23">
                  <c:v>714</c:v>
                </c:pt>
                <c:pt idx="24">
                  <c:v>772</c:v>
                </c:pt>
                <c:pt idx="25">
                  <c:v>907</c:v>
                </c:pt>
                <c:pt idx="26">
                  <c:v>1075</c:v>
                </c:pt>
                <c:pt idx="27">
                  <c:v>971</c:v>
                </c:pt>
                <c:pt idx="28">
                  <c:v>1086</c:v>
                </c:pt>
                <c:pt idx="29">
                  <c:v>976</c:v>
                </c:pt>
                <c:pt idx="30">
                  <c:v>1167</c:v>
                </c:pt>
                <c:pt idx="31">
                  <c:v>1181</c:v>
                </c:pt>
                <c:pt idx="32">
                  <c:v>1017</c:v>
                </c:pt>
                <c:pt idx="33">
                  <c:v>1494</c:v>
                </c:pt>
                <c:pt idx="34">
                  <c:v>734</c:v>
                </c:pt>
                <c:pt idx="35">
                  <c:v>1365</c:v>
                </c:pt>
                <c:pt idx="36">
                  <c:v>985</c:v>
                </c:pt>
                <c:pt idx="37">
                  <c:v>940</c:v>
                </c:pt>
                <c:pt idx="38">
                  <c:v>1122</c:v>
                </c:pt>
                <c:pt idx="39">
                  <c:v>978</c:v>
                </c:pt>
                <c:pt idx="40">
                  <c:v>1065</c:v>
                </c:pt>
                <c:pt idx="41">
                  <c:v>786</c:v>
                </c:pt>
                <c:pt idx="42">
                  <c:v>1052</c:v>
                </c:pt>
                <c:pt idx="43">
                  <c:v>1079</c:v>
                </c:pt>
                <c:pt idx="44">
                  <c:v>1260</c:v>
                </c:pt>
                <c:pt idx="45">
                  <c:v>1182</c:v>
                </c:pt>
                <c:pt idx="46">
                  <c:v>1473</c:v>
                </c:pt>
                <c:pt idx="47">
                  <c:v>1373</c:v>
                </c:pt>
                <c:pt idx="48">
                  <c:v>1151</c:v>
                </c:pt>
                <c:pt idx="49">
                  <c:v>1519</c:v>
                </c:pt>
                <c:pt idx="50">
                  <c:v>964</c:v>
                </c:pt>
                <c:pt idx="51">
                  <c:v>860</c:v>
                </c:pt>
                <c:pt idx="52">
                  <c:v>984</c:v>
                </c:pt>
                <c:pt idx="53">
                  <c:v>1066</c:v>
                </c:pt>
                <c:pt idx="54">
                  <c:v>1274</c:v>
                </c:pt>
                <c:pt idx="55">
                  <c:v>1142</c:v>
                </c:pt>
                <c:pt idx="56">
                  <c:v>1303</c:v>
                </c:pt>
                <c:pt idx="57">
                  <c:v>1495</c:v>
                </c:pt>
                <c:pt idx="58">
                  <c:v>1180</c:v>
                </c:pt>
                <c:pt idx="59">
                  <c:v>1190</c:v>
                </c:pt>
                <c:pt idx="60">
                  <c:v>1160</c:v>
                </c:pt>
                <c:pt idx="61">
                  <c:v>1474</c:v>
                </c:pt>
                <c:pt idx="62">
                  <c:v>1413</c:v>
                </c:pt>
                <c:pt idx="63">
                  <c:v>1665</c:v>
                </c:pt>
                <c:pt idx="64">
                  <c:v>1548</c:v>
                </c:pt>
                <c:pt idx="65">
                  <c:v>1597</c:v>
                </c:pt>
                <c:pt idx="66">
                  <c:v>1692</c:v>
                </c:pt>
                <c:pt idx="67">
                  <c:v>1722</c:v>
                </c:pt>
                <c:pt idx="68">
                  <c:v>1714</c:v>
                </c:pt>
                <c:pt idx="69">
                  <c:v>1129</c:v>
                </c:pt>
                <c:pt idx="70">
                  <c:v>967</c:v>
                </c:pt>
                <c:pt idx="71">
                  <c:v>1190</c:v>
                </c:pt>
                <c:pt idx="72">
                  <c:v>1935</c:v>
                </c:pt>
                <c:pt idx="73">
                  <c:v>1631</c:v>
                </c:pt>
                <c:pt idx="74">
                  <c:v>1653</c:v>
                </c:pt>
                <c:pt idx="75">
                  <c:v>1723</c:v>
                </c:pt>
                <c:pt idx="76">
                  <c:v>1720</c:v>
                </c:pt>
                <c:pt idx="77">
                  <c:v>1706</c:v>
                </c:pt>
                <c:pt idx="78">
                  <c:v>1599</c:v>
                </c:pt>
                <c:pt idx="79">
                  <c:v>1872</c:v>
                </c:pt>
                <c:pt idx="80">
                  <c:v>1750</c:v>
                </c:pt>
                <c:pt idx="81">
                  <c:v>2289</c:v>
                </c:pt>
                <c:pt idx="82">
                  <c:v>1785</c:v>
                </c:pt>
                <c:pt idx="83">
                  <c:v>2004</c:v>
                </c:pt>
                <c:pt idx="84">
                  <c:v>2038</c:v>
                </c:pt>
                <c:pt idx="85">
                  <c:v>2006</c:v>
                </c:pt>
                <c:pt idx="86">
                  <c:v>2279</c:v>
                </c:pt>
                <c:pt idx="87">
                  <c:v>1494</c:v>
                </c:pt>
                <c:pt idx="88">
                  <c:v>1228</c:v>
                </c:pt>
                <c:pt idx="89">
                  <c:v>1762</c:v>
                </c:pt>
                <c:pt idx="90">
                  <c:v>1679</c:v>
                </c:pt>
                <c:pt idx="91">
                  <c:v>2251</c:v>
                </c:pt>
                <c:pt idx="92">
                  <c:v>1783</c:v>
                </c:pt>
                <c:pt idx="93">
                  <c:v>1684</c:v>
                </c:pt>
                <c:pt idx="94">
                  <c:v>1837</c:v>
                </c:pt>
                <c:pt idx="95">
                  <c:v>1761</c:v>
                </c:pt>
                <c:pt idx="96">
                  <c:v>1841</c:v>
                </c:pt>
                <c:pt idx="97">
                  <c:v>1769</c:v>
                </c:pt>
                <c:pt idx="98">
                  <c:v>1958</c:v>
                </c:pt>
                <c:pt idx="99">
                  <c:v>1923</c:v>
                </c:pt>
                <c:pt idx="100">
                  <c:v>2178</c:v>
                </c:pt>
                <c:pt idx="101">
                  <c:v>1968</c:v>
                </c:pt>
                <c:pt idx="102">
                  <c:v>2133</c:v>
                </c:pt>
                <c:pt idx="103">
                  <c:v>2280</c:v>
                </c:pt>
                <c:pt idx="104">
                  <c:v>2193</c:v>
                </c:pt>
                <c:pt idx="105">
                  <c:v>2475</c:v>
                </c:pt>
                <c:pt idx="106">
                  <c:v>1554</c:v>
                </c:pt>
                <c:pt idx="107">
                  <c:v>1331</c:v>
                </c:pt>
                <c:pt idx="108">
                  <c:v>1801</c:v>
                </c:pt>
                <c:pt idx="109">
                  <c:v>805</c:v>
                </c:pt>
                <c:pt idx="110">
                  <c:v>666</c:v>
                </c:pt>
                <c:pt idx="111">
                  <c:v>774</c:v>
                </c:pt>
                <c:pt idx="112">
                  <c:v>642</c:v>
                </c:pt>
                <c:pt idx="113">
                  <c:v>823</c:v>
                </c:pt>
                <c:pt idx="114">
                  <c:v>807</c:v>
                </c:pt>
                <c:pt idx="115">
                  <c:v>798</c:v>
                </c:pt>
                <c:pt idx="116">
                  <c:v>989</c:v>
                </c:pt>
                <c:pt idx="117">
                  <c:v>1017</c:v>
                </c:pt>
                <c:pt idx="118">
                  <c:v>955</c:v>
                </c:pt>
                <c:pt idx="119">
                  <c:v>859</c:v>
                </c:pt>
                <c:pt idx="120">
                  <c:v>943</c:v>
                </c:pt>
                <c:pt idx="121">
                  <c:v>797</c:v>
                </c:pt>
                <c:pt idx="122">
                  <c:v>689</c:v>
                </c:pt>
                <c:pt idx="123">
                  <c:v>775</c:v>
                </c:pt>
                <c:pt idx="124">
                  <c:v>903</c:v>
                </c:pt>
                <c:pt idx="125">
                  <c:v>742</c:v>
                </c:pt>
                <c:pt idx="126">
                  <c:v>766</c:v>
                </c:pt>
                <c:pt idx="127">
                  <c:v>751</c:v>
                </c:pt>
                <c:pt idx="128">
                  <c:v>900</c:v>
                </c:pt>
                <c:pt idx="129">
                  <c:v>894</c:v>
                </c:pt>
                <c:pt idx="130">
                  <c:v>980</c:v>
                </c:pt>
                <c:pt idx="131">
                  <c:v>838</c:v>
                </c:pt>
                <c:pt idx="132">
                  <c:v>1108</c:v>
                </c:pt>
                <c:pt idx="133">
                  <c:v>1000</c:v>
                </c:pt>
                <c:pt idx="134">
                  <c:v>906</c:v>
                </c:pt>
                <c:pt idx="135">
                  <c:v>972</c:v>
                </c:pt>
                <c:pt idx="136">
                  <c:v>923</c:v>
                </c:pt>
                <c:pt idx="137">
                  <c:v>974</c:v>
                </c:pt>
                <c:pt idx="138">
                  <c:v>975</c:v>
                </c:pt>
                <c:pt idx="139">
                  <c:v>758</c:v>
                </c:pt>
                <c:pt idx="140">
                  <c:v>1147</c:v>
                </c:pt>
                <c:pt idx="141">
                  <c:v>1300</c:v>
                </c:pt>
                <c:pt idx="142">
                  <c:v>1134</c:v>
                </c:pt>
                <c:pt idx="143">
                  <c:v>1098</c:v>
                </c:pt>
                <c:pt idx="144">
                  <c:v>1169</c:v>
                </c:pt>
                <c:pt idx="145">
                  <c:v>1194</c:v>
                </c:pt>
                <c:pt idx="146">
                  <c:v>1026</c:v>
                </c:pt>
                <c:pt idx="147">
                  <c:v>1154</c:v>
                </c:pt>
                <c:pt idx="148">
                  <c:v>1116</c:v>
                </c:pt>
                <c:pt idx="149">
                  <c:v>1233</c:v>
                </c:pt>
                <c:pt idx="150">
                  <c:v>1099</c:v>
                </c:pt>
                <c:pt idx="151">
                  <c:v>1031</c:v>
                </c:pt>
                <c:pt idx="152">
                  <c:v>1536</c:v>
                </c:pt>
                <c:pt idx="153">
                  <c:v>1480</c:v>
                </c:pt>
                <c:pt idx="154">
                  <c:v>1478</c:v>
                </c:pt>
                <c:pt idx="155">
                  <c:v>1223</c:v>
                </c:pt>
                <c:pt idx="156">
                  <c:v>1538</c:v>
                </c:pt>
                <c:pt idx="157">
                  <c:v>1499</c:v>
                </c:pt>
                <c:pt idx="158">
                  <c:v>1301</c:v>
                </c:pt>
                <c:pt idx="159">
                  <c:v>1430</c:v>
                </c:pt>
                <c:pt idx="160">
                  <c:v>1461</c:v>
                </c:pt>
                <c:pt idx="161">
                  <c:v>1568</c:v>
                </c:pt>
                <c:pt idx="162">
                  <c:v>1511</c:v>
                </c:pt>
                <c:pt idx="163">
                  <c:v>1190</c:v>
                </c:pt>
                <c:pt idx="164">
                  <c:v>1895</c:v>
                </c:pt>
                <c:pt idx="165">
                  <c:v>1839</c:v>
                </c:pt>
                <c:pt idx="166">
                  <c:v>1629</c:v>
                </c:pt>
                <c:pt idx="167">
                  <c:v>1573</c:v>
                </c:pt>
                <c:pt idx="168">
                  <c:v>1637</c:v>
                </c:pt>
                <c:pt idx="169">
                  <c:v>1630</c:v>
                </c:pt>
                <c:pt idx="170">
                  <c:v>1471</c:v>
                </c:pt>
                <c:pt idx="171">
                  <c:v>1632</c:v>
                </c:pt>
                <c:pt idx="172">
                  <c:v>1631</c:v>
                </c:pt>
                <c:pt idx="173">
                  <c:v>1572</c:v>
                </c:pt>
                <c:pt idx="174">
                  <c:v>1625</c:v>
                </c:pt>
                <c:pt idx="175">
                  <c:v>1300</c:v>
                </c:pt>
                <c:pt idx="176">
                  <c:v>1980</c:v>
                </c:pt>
                <c:pt idx="177">
                  <c:v>2181</c:v>
                </c:pt>
                <c:pt idx="178">
                  <c:v>1924</c:v>
                </c:pt>
                <c:pt idx="179">
                  <c:v>1748</c:v>
                </c:pt>
                <c:pt idx="180">
                  <c:v>2010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F4-834F-BD4E-6153ADCC6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6191567"/>
        <c:axId val="1052922543"/>
      </c:lineChart>
      <c:catAx>
        <c:axId val="94619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2922543"/>
        <c:crosses val="autoZero"/>
        <c:auto val="1"/>
        <c:lblAlgn val="ctr"/>
        <c:lblOffset val="100"/>
        <c:noMultiLvlLbl val="0"/>
      </c:catAx>
      <c:valAx>
        <c:axId val="105292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R&quot;* #,##0_);_(&quot;R&quot;* \(#,##0\);_(&quot;R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191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alpha val="46564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>
          <a:extLst>
            <a:ext uri="{FF2B5EF4-FFF2-40B4-BE49-F238E27FC236}">
              <a16:creationId xmlns:a16="http://schemas.microsoft.com/office/drawing/2014/main" id="{B97A9DD9-1B92-5822-CA2F-1F395B1D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>
            <a:extLst>
              <a:ext uri="{FF2B5EF4-FFF2-40B4-BE49-F238E27FC236}">
                <a16:creationId xmlns:a16="http://schemas.microsoft.com/office/drawing/2014/main" id="{4CA6FF6B-DC85-6A4C-8548-5737637E1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>
            <a:extLst>
              <a:ext uri="{FF2B5EF4-FFF2-40B4-BE49-F238E27FC236}">
                <a16:creationId xmlns:a16="http://schemas.microsoft.com/office/drawing/2014/main" id="{8E904E2A-E96B-24A7-D387-0F37A26B1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7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540c824b9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540c824b9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2" r:id="rId6"/>
    <p:sldLayoutId id="2147483666" r:id="rId7"/>
    <p:sldLayoutId id="2147483676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9"/>
          <p:cNvGrpSpPr/>
          <p:nvPr/>
        </p:nvGrpSpPr>
        <p:grpSpPr>
          <a:xfrm>
            <a:off x="4806519" y="348308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8455968" y="314956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logo for a coffee shop&#10;&#10;AI-generated content may be incorrect.">
            <a:extLst>
              <a:ext uri="{FF2B5EF4-FFF2-40B4-BE49-F238E27FC236}">
                <a16:creationId xmlns:a16="http://schemas.microsoft.com/office/drawing/2014/main" id="{FD516CA4-8BEB-79DF-1CFF-9C64DDDEDE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56" t="342" r="1056" b="-342"/>
          <a:stretch>
            <a:fillRect/>
          </a:stretch>
        </p:blipFill>
        <p:spPr>
          <a:xfrm>
            <a:off x="4572000" y="248729"/>
            <a:ext cx="4425914" cy="464604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 idx="2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5" name="Google Shape;645;p61"/>
          <p:cNvSpPr txBox="1">
            <a:spLocks noGrp="1"/>
          </p:cNvSpPr>
          <p:nvPr>
            <p:ph type="subTitle" idx="3"/>
          </p:nvPr>
        </p:nvSpPr>
        <p:spPr>
          <a:xfrm>
            <a:off x="2416450" y="1354231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6" name="Google Shape;646;p61"/>
          <p:cNvSpPr txBox="1">
            <a:spLocks noGrp="1"/>
          </p:cNvSpPr>
          <p:nvPr>
            <p:ph type="title" idx="4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7" name="Google Shape;647;p61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/>
              <a:t>Store Location &amp; Time Buckets</a:t>
            </a:r>
            <a:endParaRPr dirty="0"/>
          </a:p>
        </p:txBody>
      </p:sp>
      <p:sp>
        <p:nvSpPr>
          <p:cNvPr id="648" name="Google Shape;648;p61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sp>
        <p:nvSpPr>
          <p:cNvPr id="649" name="Google Shape;649;p61"/>
          <p:cNvSpPr txBox="1">
            <a:spLocks noGrp="1"/>
          </p:cNvSpPr>
          <p:nvPr>
            <p:ph type="title" idx="7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0" name="Google Shape;650;p61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/>
              <a:t>Store Location &amp; Time of Day</a:t>
            </a:r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2013200" cy="40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dirty="0"/>
              <a:t>Units sold |</a:t>
            </a:r>
          </a:p>
        </p:txBody>
      </p:sp>
      <p:sp>
        <p:nvSpPr>
          <p:cNvPr id="652" name="Google Shape;652;p61"/>
          <p:cNvSpPr txBox="1">
            <a:spLocks noGrp="1"/>
          </p:cNvSpPr>
          <p:nvPr>
            <p:ph type="title" idx="13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kern="1200" dirty="0">
                <a:solidFill>
                  <a:sysClr val="windowText" lastClr="000000"/>
                </a:solidFill>
                <a:latin typeface="Avenir Next LT Pro"/>
              </a:rPr>
              <a:t>Store Location &amp; Daily Trend</a:t>
            </a:r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|</a:t>
            </a:r>
            <a:endParaRPr dirty="0"/>
          </a:p>
        </p:txBody>
      </p:sp>
      <p:cxnSp>
        <p:nvCxnSpPr>
          <p:cNvPr id="655" name="Google Shape;655;p61"/>
          <p:cNvCxnSpPr/>
          <p:nvPr/>
        </p:nvCxnSpPr>
        <p:spPr>
          <a:xfrm>
            <a:off x="3009700" y="891400"/>
            <a:ext cx="220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5B2E5A2E-AC39-E8A1-FF04-3F128E2C5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1500" y="1672650"/>
            <a:ext cx="1827300" cy="572700"/>
          </a:xfrm>
        </p:spPr>
        <p:txBody>
          <a:bodyPr/>
          <a:lstStyle/>
          <a:p>
            <a:r>
              <a:rPr lang="en-US" dirty="0"/>
              <a:t>By store location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A1C1F5C-F920-367A-8834-09E4FBAB6576}"/>
              </a:ext>
            </a:extLst>
          </p:cNvPr>
          <p:cNvSpPr txBox="1"/>
          <p:nvPr/>
        </p:nvSpPr>
        <p:spPr>
          <a:xfrm>
            <a:off x="2808473" y="196882"/>
            <a:ext cx="3527054" cy="553998"/>
          </a:xfrm>
          <a:prstGeom prst="rect">
            <a:avLst/>
          </a:prstGeom>
          <a:noFill/>
          <a:ln>
            <a:solidFill>
              <a:schemeClr val="tx1">
                <a:alpha val="48099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|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6077D4FC-2625-E209-41D9-82A2D9147E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419684"/>
              </p:ext>
            </p:extLst>
          </p:nvPr>
        </p:nvGraphicFramePr>
        <p:xfrm>
          <a:off x="172720" y="788550"/>
          <a:ext cx="4325492" cy="3191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AA162EA8-EF21-FE40-8AFC-F5E6DD7B65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0210"/>
              </p:ext>
            </p:extLst>
          </p:nvPr>
        </p:nvGraphicFramePr>
        <p:xfrm>
          <a:off x="4625376" y="788550"/>
          <a:ext cx="4325492" cy="3191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133C8D90-7C3D-C7C3-BCF8-A7EB74D6950D}"/>
              </a:ext>
            </a:extLst>
          </p:cNvPr>
          <p:cNvSpPr txBox="1"/>
          <p:nvPr/>
        </p:nvSpPr>
        <p:spPr>
          <a:xfrm>
            <a:off x="193132" y="4177276"/>
            <a:ext cx="4294100" cy="461665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Revenue across all the stores increased by 50% in June comparing to Feb.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16E1D-1142-DF65-C93C-02C9AC2396F3}"/>
              </a:ext>
            </a:extLst>
          </p:cNvPr>
          <p:cNvSpPr txBox="1"/>
          <p:nvPr/>
        </p:nvSpPr>
        <p:spPr>
          <a:xfrm>
            <a:off x="4656769" y="4170110"/>
            <a:ext cx="4294099" cy="430887"/>
          </a:xfrm>
          <a:prstGeom prst="rect">
            <a:avLst/>
          </a:prstGeom>
          <a:noFill/>
          <a:ln>
            <a:solidFill>
              <a:schemeClr val="tx1">
                <a:alpha val="47345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100" b="1" dirty="0"/>
              <a:t>Coffee contributes 38% of the total revenue generated in the last 6 months while tea contributes 28% as 2</a:t>
            </a:r>
            <a:r>
              <a:rPr lang="en-US" sz="1100" b="1" baseline="30000" dirty="0"/>
              <a:t>nd</a:t>
            </a:r>
            <a:r>
              <a:rPr lang="en-US" sz="1100" b="1" dirty="0"/>
              <a:t> best.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5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353765" y="650240"/>
            <a:ext cx="3293675" cy="359683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5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65"/>
          <p:cNvSpPr txBox="1">
            <a:spLocks noGrp="1"/>
          </p:cNvSpPr>
          <p:nvPr>
            <p:ph type="subTitle" idx="1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18" name="Google Shape;718;p65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19" name="Google Shape;719;p65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1" name="Google Shape;721;p65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2" name="Google Shape;722;p65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723" name="Google Shape;723;p65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5803BB-BDB5-E7B9-227E-1AAA28DE37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307398"/>
              </p:ext>
            </p:extLst>
          </p:nvPr>
        </p:nvGraphicFramePr>
        <p:xfrm>
          <a:off x="3779036" y="650240"/>
          <a:ext cx="5171924" cy="359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2EBC08-CA81-40C0-82FB-08E35234811C}"/>
              </a:ext>
            </a:extLst>
          </p:cNvPr>
          <p:cNvSpPr txBox="1"/>
          <p:nvPr/>
        </p:nvSpPr>
        <p:spPr>
          <a:xfrm>
            <a:off x="193040" y="4287899"/>
            <a:ext cx="8757920" cy="646331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54% of the sales came in the morning across all the stores, while only 15% of the sales are generated in the evening.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1200" b="1" dirty="0"/>
              <a:t>Night sales only accounts for 0.4% of the total sales</a:t>
            </a:r>
          </a:p>
        </p:txBody>
      </p:sp>
      <p:sp>
        <p:nvSpPr>
          <p:cNvPr id="8" name="Google Shape;647;p61">
            <a:extLst>
              <a:ext uri="{FF2B5EF4-FFF2-40B4-BE49-F238E27FC236}">
                <a16:creationId xmlns:a16="http://schemas.microsoft.com/office/drawing/2014/main" id="{E91E1419-F064-AFD6-5E6C-989405A79822}"/>
              </a:ext>
            </a:extLst>
          </p:cNvPr>
          <p:cNvSpPr txBox="1">
            <a:spLocks/>
          </p:cNvSpPr>
          <p:nvPr/>
        </p:nvSpPr>
        <p:spPr>
          <a:xfrm>
            <a:off x="1736294" y="199109"/>
            <a:ext cx="4329226" cy="4267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 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Buckets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4"/>
          <p:cNvPicPr preferRelativeResize="0"/>
          <p:nvPr/>
        </p:nvPicPr>
        <p:blipFill rotWithShape="1">
          <a:blip r:embed="rId3">
            <a:alphaModFix amt="50000"/>
          </a:blip>
          <a:srcRect t="66946" b="3143"/>
          <a:stretch/>
        </p:blipFill>
        <p:spPr>
          <a:xfrm>
            <a:off x="325120" y="3464560"/>
            <a:ext cx="8493760" cy="1442456"/>
          </a:xfrm>
          <a:custGeom>
            <a:avLst/>
            <a:gdLst>
              <a:gd name="connsiteX0" fmla="*/ 0 w 8493760"/>
              <a:gd name="connsiteY0" fmla="*/ 0 h 1442456"/>
              <a:gd name="connsiteX1" fmla="*/ 8493760 w 8493760"/>
              <a:gd name="connsiteY1" fmla="*/ 0 h 1442456"/>
              <a:gd name="connsiteX2" fmla="*/ 8493760 w 8493760"/>
              <a:gd name="connsiteY2" fmla="*/ 1442456 h 1442456"/>
              <a:gd name="connsiteX3" fmla="*/ 0 w 8493760"/>
              <a:gd name="connsiteY3" fmla="*/ 1442456 h 1442456"/>
              <a:gd name="connsiteX4" fmla="*/ 0 w 8493760"/>
              <a:gd name="connsiteY4" fmla="*/ 0 h 144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3760" h="1442456" extrusionOk="0">
                <a:moveTo>
                  <a:pt x="0" y="0"/>
                </a:moveTo>
                <a:cubicBezTo>
                  <a:pt x="2646159" y="118645"/>
                  <a:pt x="5201392" y="116012"/>
                  <a:pt x="8493760" y="0"/>
                </a:cubicBezTo>
                <a:cubicBezTo>
                  <a:pt x="8501185" y="200478"/>
                  <a:pt x="8472691" y="1057851"/>
                  <a:pt x="8493760" y="1442456"/>
                </a:cubicBezTo>
                <a:cubicBezTo>
                  <a:pt x="4259745" y="1577056"/>
                  <a:pt x="3393954" y="1285260"/>
                  <a:pt x="0" y="1442456"/>
                </a:cubicBezTo>
                <a:cubicBezTo>
                  <a:pt x="-85333" y="1149909"/>
                  <a:pt x="75398" y="38703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F1AE6CB-C8EE-0AEE-0891-16C5F6BD80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508982"/>
              </p:ext>
            </p:extLst>
          </p:nvPr>
        </p:nvGraphicFramePr>
        <p:xfrm>
          <a:off x="325120" y="690880"/>
          <a:ext cx="8493760" cy="269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278B0A-1804-D06C-53BD-99073B1CF816}"/>
              </a:ext>
            </a:extLst>
          </p:cNvPr>
          <p:cNvSpPr txBox="1"/>
          <p:nvPr/>
        </p:nvSpPr>
        <p:spPr>
          <a:xfrm>
            <a:off x="406400" y="3552799"/>
            <a:ext cx="8331200" cy="1354217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54% of the sales came in the morning across all the stores, while only 15% of the sales are generated in the evening.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50301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Revenue is consistence across the shops between 12pm and 7pm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1600" b="1" dirty="0">
                <a:solidFill>
                  <a:srgbClr val="050301"/>
                </a:solidFill>
                <a:latin typeface="Avenir Next LT Pro"/>
              </a:rPr>
              <a:t>It is worth noting that creating price drop promotion at 10am can dilute the customer interest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5030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D05A9-AFF3-92C2-17E8-4F7DB54DB758}"/>
              </a:ext>
            </a:extLst>
          </p:cNvPr>
          <p:cNvSpPr txBox="1"/>
          <p:nvPr/>
        </p:nvSpPr>
        <p:spPr>
          <a:xfrm>
            <a:off x="2286000" y="2120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Location &amp; Time of 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t="25116"/>
          <a:stretch/>
        </p:blipFill>
        <p:spPr>
          <a:xfrm>
            <a:off x="223520" y="701041"/>
            <a:ext cx="2426176" cy="2909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26882695-0D2F-8FFC-AC2E-99E04861D2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347756"/>
              </p:ext>
            </p:extLst>
          </p:nvPr>
        </p:nvGraphicFramePr>
        <p:xfrm>
          <a:off x="2794000" y="701042"/>
          <a:ext cx="6126480" cy="4165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8BE89D9-46F2-42B1-5F8B-750DDA8B25FC}"/>
              </a:ext>
            </a:extLst>
          </p:cNvPr>
          <p:cNvSpPr txBox="1"/>
          <p:nvPr/>
        </p:nvSpPr>
        <p:spPr>
          <a:xfrm>
            <a:off x="223520" y="3697089"/>
            <a:ext cx="2426176" cy="1169551"/>
          </a:xfrm>
          <a:prstGeom prst="rect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v"/>
            </a:pPr>
            <a:r>
              <a:rPr lang="en-ZA" b="1" dirty="0"/>
              <a:t>Lower Manhattan shows strong revenue growth, while Astoria remains stable but lower-performing.</a:t>
            </a:r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05922F-C6B8-9E8D-1266-8D03B3189686}"/>
              </a:ext>
            </a:extLst>
          </p:cNvPr>
          <p:cNvSpPr txBox="1"/>
          <p:nvPr/>
        </p:nvSpPr>
        <p:spPr>
          <a:xfrm>
            <a:off x="2286000" y="215900"/>
            <a:ext cx="4572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Z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 sold | </a:t>
            </a:r>
            <a:r>
              <a:rPr lang="en-US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"/>
              </a:rPr>
              <a:t>Store Location &amp; Daily Trend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>
          <a:extLst>
            <a:ext uri="{FF2B5EF4-FFF2-40B4-BE49-F238E27FC236}">
              <a16:creationId xmlns:a16="http://schemas.microsoft.com/office/drawing/2014/main" id="{2DEEAB3D-3883-643D-1DC3-11BFE009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>
            <a:extLst>
              <a:ext uri="{FF2B5EF4-FFF2-40B4-BE49-F238E27FC236}">
                <a16:creationId xmlns:a16="http://schemas.microsoft.com/office/drawing/2014/main" id="{6BF9C996-B725-9C1E-307C-A7EC9A980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Recommendations</a:t>
            </a:r>
            <a:endParaRPr dirty="0"/>
          </a:p>
        </p:txBody>
      </p:sp>
      <p:sp>
        <p:nvSpPr>
          <p:cNvPr id="751" name="Google Shape;751;p68">
            <a:extLst>
              <a:ext uri="{FF2B5EF4-FFF2-40B4-BE49-F238E27FC236}">
                <a16:creationId xmlns:a16="http://schemas.microsoft.com/office/drawing/2014/main" id="{07F0D574-CE8C-E40B-71FD-40ECF0EAFA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926" y="1846184"/>
            <a:ext cx="3937834" cy="1208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Prioritize inventory and marketing for </a:t>
            </a:r>
            <a:r>
              <a:rPr lang="en-ZA" sz="1200" b="1" dirty="0"/>
              <a:t>top-sellers</a:t>
            </a:r>
            <a:r>
              <a:rPr lang="en-ZA" sz="1200" dirty="0"/>
              <a:t> (Sustainably Grown Organic, Latte, Cappuccino).</a:t>
            </a:r>
          </a:p>
          <a:p>
            <a:pPr marL="311150" indent="-17145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Promote these items across store menus, social media, and digital ads to leverage their proven popularity.</a:t>
            </a:r>
          </a:p>
        </p:txBody>
      </p:sp>
      <p:sp>
        <p:nvSpPr>
          <p:cNvPr id="752" name="Google Shape;752;p68">
            <a:extLst>
              <a:ext uri="{FF2B5EF4-FFF2-40B4-BE49-F238E27FC236}">
                <a16:creationId xmlns:a16="http://schemas.microsoft.com/office/drawing/2014/main" id="{2494943E-9315-2084-232D-1219E7743A4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926" y="1096188"/>
            <a:ext cx="39378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dirty="0"/>
              <a:t>☕</a:t>
            </a:r>
            <a:r>
              <a:rPr lang="en-ZA" sz="1800" dirty="0"/>
              <a:t> </a:t>
            </a:r>
            <a:r>
              <a:rPr lang="en-ZA" sz="1800" b="1" dirty="0"/>
              <a:t>Focus on Top Sellers</a:t>
            </a:r>
            <a:endParaRPr sz="1800" dirty="0"/>
          </a:p>
        </p:txBody>
      </p:sp>
      <p:sp>
        <p:nvSpPr>
          <p:cNvPr id="753" name="Google Shape;753;p68">
            <a:extLst>
              <a:ext uri="{FF2B5EF4-FFF2-40B4-BE49-F238E27FC236}">
                <a16:creationId xmlns:a16="http://schemas.microsoft.com/office/drawing/2014/main" id="{8A7B2F7B-789C-0F53-FFBE-4CCAE475D1D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28160" y="1834832"/>
            <a:ext cx="4503357" cy="1220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Continue focusing on the </a:t>
            </a:r>
            <a:r>
              <a:rPr lang="en-ZA" b="1" dirty="0"/>
              <a:t>morning peak (7–11 AM)</a:t>
            </a:r>
            <a:r>
              <a:rPr lang="en-ZA" dirty="0"/>
              <a:t> with loyalty rewards and express-service promotions.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Offer pre-order or subscription-based coffee programs to retain regular morning customers.</a:t>
            </a:r>
          </a:p>
        </p:txBody>
      </p:sp>
      <p:sp>
        <p:nvSpPr>
          <p:cNvPr id="754" name="Google Shape;754;p68">
            <a:extLst>
              <a:ext uri="{FF2B5EF4-FFF2-40B4-BE49-F238E27FC236}">
                <a16:creationId xmlns:a16="http://schemas.microsoft.com/office/drawing/2014/main" id="{37DF9DED-A3F0-71E1-215A-3349B6779F8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85606" y="1094444"/>
            <a:ext cx="4968240" cy="53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☀️</a:t>
            </a:r>
            <a:r>
              <a:rPr lang="en-ZA" sz="1800" b="1" dirty="0"/>
              <a:t> Strengthen Morning Strategy</a:t>
            </a:r>
            <a:endParaRPr sz="1800" b="1" dirty="0"/>
          </a:p>
        </p:txBody>
      </p:sp>
      <p:cxnSp>
        <p:nvCxnSpPr>
          <p:cNvPr id="755" name="Google Shape;755;p68">
            <a:extLst>
              <a:ext uri="{FF2B5EF4-FFF2-40B4-BE49-F238E27FC236}">
                <a16:creationId xmlns:a16="http://schemas.microsoft.com/office/drawing/2014/main" id="{56CD6AAF-D824-F4ED-DB4F-02BA1DC846A7}"/>
              </a:ext>
            </a:extLst>
          </p:cNvPr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>
            <a:extLst>
              <a:ext uri="{FF2B5EF4-FFF2-40B4-BE49-F238E27FC236}">
                <a16:creationId xmlns:a16="http://schemas.microsoft.com/office/drawing/2014/main" id="{28164DF3-53DA-71E5-C1E0-AA5434DFF8C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5106" y="3708438"/>
            <a:ext cx="3890654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Launch </a:t>
            </a:r>
            <a:r>
              <a:rPr lang="en-ZA" sz="1200" b="1" dirty="0"/>
              <a:t>“Afternoon Happy Hour”</a:t>
            </a:r>
            <a:r>
              <a:rPr lang="en-ZA" sz="1200" dirty="0"/>
              <a:t> campaigns between </a:t>
            </a:r>
            <a:r>
              <a:rPr lang="en-ZA" sz="1200" b="1" dirty="0"/>
              <a:t>2–4 PM</a:t>
            </a:r>
            <a:r>
              <a:rPr lang="en-ZA" sz="1200" dirty="0"/>
              <a:t> to attract more customers during off-peak hours.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sz="1200" dirty="0"/>
              <a:t>Introduce combo deals such as </a:t>
            </a:r>
            <a:r>
              <a:rPr lang="en-ZA" sz="1200" b="1" dirty="0"/>
              <a:t>“Coffee + Pastry”</a:t>
            </a:r>
            <a:r>
              <a:rPr lang="en-ZA" sz="1200" dirty="0"/>
              <a:t> or </a:t>
            </a:r>
            <a:r>
              <a:rPr lang="en-ZA" sz="1200" b="1" dirty="0"/>
              <a:t>“Buy 2 Get 1 Free”</a:t>
            </a:r>
            <a:r>
              <a:rPr lang="en-ZA" sz="1200" dirty="0"/>
              <a:t> to encourage higher basket sizes.</a:t>
            </a:r>
          </a:p>
        </p:txBody>
      </p:sp>
      <p:sp>
        <p:nvSpPr>
          <p:cNvPr id="757" name="Google Shape;757;p68">
            <a:extLst>
              <a:ext uri="{FF2B5EF4-FFF2-40B4-BE49-F238E27FC236}">
                <a16:creationId xmlns:a16="http://schemas.microsoft.com/office/drawing/2014/main" id="{F2D103C7-5031-13B8-9DB8-55330B15982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285106" y="3111128"/>
            <a:ext cx="3890654" cy="41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🕓</a:t>
            </a:r>
            <a:r>
              <a:rPr lang="en-ZA" sz="1800" b="1" dirty="0"/>
              <a:t> Boost Afternoon Sales</a:t>
            </a:r>
            <a:endParaRPr sz="1800" b="1" dirty="0"/>
          </a:p>
        </p:txBody>
      </p:sp>
      <p:sp>
        <p:nvSpPr>
          <p:cNvPr id="758" name="Google Shape;758;p68">
            <a:extLst>
              <a:ext uri="{FF2B5EF4-FFF2-40B4-BE49-F238E27FC236}">
                <a16:creationId xmlns:a16="http://schemas.microsoft.com/office/drawing/2014/main" id="{1E6DAF29-5A69-CF0E-5C09-FD60E1F3297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328159" y="3708438"/>
            <a:ext cx="4503357" cy="1227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Highlight </a:t>
            </a:r>
            <a:r>
              <a:rPr lang="en-ZA" b="1" dirty="0"/>
              <a:t>Bakery and Chocolate</a:t>
            </a:r>
            <a:r>
              <a:rPr lang="en-ZA" dirty="0"/>
              <a:t> items through cross-selling with beverages.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ZA" dirty="0"/>
              <a:t>Bundle slow-moving products with best-sellers to increase visibility and sales volume.</a:t>
            </a:r>
          </a:p>
        </p:txBody>
      </p:sp>
      <p:sp>
        <p:nvSpPr>
          <p:cNvPr id="759" name="Google Shape;759;p68">
            <a:extLst>
              <a:ext uri="{FF2B5EF4-FFF2-40B4-BE49-F238E27FC236}">
                <a16:creationId xmlns:a16="http://schemas.microsoft.com/office/drawing/2014/main" id="{DBF1FF04-D96B-5133-E30A-C88B503492A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85606" y="3122914"/>
            <a:ext cx="4877114" cy="41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sz="2400" b="1" dirty="0"/>
              <a:t>🥐</a:t>
            </a:r>
            <a:r>
              <a:rPr lang="en-ZA" sz="1800" b="1" dirty="0"/>
              <a:t> </a:t>
            </a:r>
            <a:r>
              <a:rPr lang="en-ZA" sz="1600" b="1" dirty="0"/>
              <a:t>Promote Underperforming Items</a:t>
            </a:r>
            <a:endParaRPr sz="1800" b="1" dirty="0"/>
          </a:p>
        </p:txBody>
      </p:sp>
      <p:cxnSp>
        <p:nvCxnSpPr>
          <p:cNvPr id="761" name="Google Shape;761;p68">
            <a:extLst>
              <a:ext uri="{FF2B5EF4-FFF2-40B4-BE49-F238E27FC236}">
                <a16:creationId xmlns:a16="http://schemas.microsoft.com/office/drawing/2014/main" id="{E4434221-14BD-78C3-2917-0A450BFCE4A3}"/>
              </a:ext>
            </a:extLst>
          </p:cNvPr>
          <p:cNvCxnSpPr>
            <a:cxnSpLocks/>
          </p:cNvCxnSpPr>
          <p:nvPr/>
        </p:nvCxnSpPr>
        <p:spPr>
          <a:xfrm flipV="1">
            <a:off x="237926" y="1749794"/>
            <a:ext cx="3937834" cy="400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>
            <a:extLst>
              <a:ext uri="{FF2B5EF4-FFF2-40B4-BE49-F238E27FC236}">
                <a16:creationId xmlns:a16="http://schemas.microsoft.com/office/drawing/2014/main" id="{C0F55C54-B16F-1AD9-D0DF-E9E39CBE86A2}"/>
              </a:ext>
            </a:extLst>
          </p:cNvPr>
          <p:cNvCxnSpPr>
            <a:cxnSpLocks/>
          </p:cNvCxnSpPr>
          <p:nvPr/>
        </p:nvCxnSpPr>
        <p:spPr>
          <a:xfrm>
            <a:off x="4328160" y="1765349"/>
            <a:ext cx="4503357" cy="44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>
            <a:extLst>
              <a:ext uri="{FF2B5EF4-FFF2-40B4-BE49-F238E27FC236}">
                <a16:creationId xmlns:a16="http://schemas.microsoft.com/office/drawing/2014/main" id="{6E3B1F06-F20C-99F4-3D16-E097068C1253}"/>
              </a:ext>
            </a:extLst>
          </p:cNvPr>
          <p:cNvCxnSpPr>
            <a:cxnSpLocks/>
          </p:cNvCxnSpPr>
          <p:nvPr/>
        </p:nvCxnSpPr>
        <p:spPr>
          <a:xfrm>
            <a:off x="285106" y="3587440"/>
            <a:ext cx="389065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>
            <a:extLst>
              <a:ext uri="{FF2B5EF4-FFF2-40B4-BE49-F238E27FC236}">
                <a16:creationId xmlns:a16="http://schemas.microsoft.com/office/drawing/2014/main" id="{A58C0E4C-BE34-5AAC-A70A-043AF0D8BFCE}"/>
              </a:ext>
            </a:extLst>
          </p:cNvPr>
          <p:cNvCxnSpPr>
            <a:cxnSpLocks/>
          </p:cNvCxnSpPr>
          <p:nvPr/>
        </p:nvCxnSpPr>
        <p:spPr>
          <a:xfrm>
            <a:off x="4439920" y="3587440"/>
            <a:ext cx="439159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68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7"/>
          <p:cNvSpPr txBox="1">
            <a:spLocks noGrp="1"/>
          </p:cNvSpPr>
          <p:nvPr>
            <p:ph type="title"/>
          </p:nvPr>
        </p:nvSpPr>
        <p:spPr>
          <a:xfrm>
            <a:off x="203200" y="1291590"/>
            <a:ext cx="6004560" cy="1280160"/>
          </a:xfrm>
          <a:prstGeom prst="rect">
            <a:avLst/>
          </a:prstGeom>
          <a:solidFill>
            <a:srgbClr val="B6BBBB">
              <a:alpha val="430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AAF47-BD75-773F-3A7E-69417079752F}"/>
              </a:ext>
            </a:extLst>
          </p:cNvPr>
          <p:cNvSpPr txBox="1"/>
          <p:nvPr/>
        </p:nvSpPr>
        <p:spPr>
          <a:xfrm>
            <a:off x="6634480" y="4612640"/>
            <a:ext cx="2336800" cy="369332"/>
          </a:xfrm>
          <a:prstGeom prst="rect">
            <a:avLst/>
          </a:prstGeom>
          <a:solidFill>
            <a:srgbClr val="B6BBBB">
              <a:alpha val="5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Tshifhiwa Tshikosi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386</Words>
  <Application>Microsoft Macintosh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Red Hat Text</vt:lpstr>
      <vt:lpstr>Wingdings</vt:lpstr>
      <vt:lpstr>Avenir Next LT Pro</vt:lpstr>
      <vt:lpstr>Arial</vt:lpstr>
      <vt:lpstr>Lexend Exa</vt:lpstr>
      <vt:lpstr>Popic Café Company Profile XL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tshifhiwa tshikosi</cp:lastModifiedBy>
  <cp:revision>2</cp:revision>
  <dcterms:modified xsi:type="dcterms:W3CDTF">2025-10-27T23:29:32Z</dcterms:modified>
</cp:coreProperties>
</file>